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16" r:id="rId1"/>
  </p:sldMasterIdLst>
  <p:notesMasterIdLst>
    <p:notesMasterId r:id="rId14"/>
  </p:notesMasterIdLst>
  <p:sldIdLst>
    <p:sldId id="256" r:id="rId2"/>
    <p:sldId id="27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embeddedFontLst>
    <p:embeddedFont>
      <p:font typeface="Helvetica Neue" panose="020B060402020202020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" y="5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10e7ad1a11b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" name="Google Shape;479;g10e7ad1a11b_0_5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g10e7ad1a11b_0_5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10e7ad1a11b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7" name="Google Shape;487;g10e7ad1a11b_0_6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g10e7ad1a11b_0_6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10e7ad1a11b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" name="Google Shape;495;g10e7ad1a11b_0_7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g10e7ad1a11b_0_7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12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lang="ru-RU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24874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10e7ad1a11b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" name="Google Shape;424;g10e7ad1a11b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g10e7ad1a11b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10e7ad1a11b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10e7ad1a11b_0_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g10e7ad1a11b_0_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10e7ad1a11b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10e7ad1a11b_0_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g10e7ad1a11b_0_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10e7ad1a11b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Google Shape;447;g10e7ad1a11b_0_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48" name="Google Shape;448;g10e7ad1a11b_0_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10e7ad1a11b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10e7ad1a11b_0_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56" name="Google Shape;456;g10e7ad1a11b_0_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10e7ad1a11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10e7ad1a11b_0_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g10e7ad1a11b_0_4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10e7ad1a11b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" name="Google Shape;471;g10e7ad1a11b_0_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g10e7ad1a11b_0_5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9.jp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9.jp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3.jp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3.jp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7.jp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7.jp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1.jp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1.jpg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1">
  <p:cSld name="Титульный слайд1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1524000" y="1122366"/>
            <a:ext cx="9144000" cy="2217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1524000" y="3351026"/>
            <a:ext cx="9144000" cy="1292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dt" idx="10"/>
          </p:nvPr>
        </p:nvSpPr>
        <p:spPr>
          <a:xfrm>
            <a:off x="1524000" y="6320699"/>
            <a:ext cx="1265499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11017084" y="6320699"/>
            <a:ext cx="444292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body" idx="2"/>
          </p:nvPr>
        </p:nvSpPr>
        <p:spPr>
          <a:xfrm>
            <a:off x="5683624" y="5181600"/>
            <a:ext cx="5047129" cy="131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одложка4">
  <p:cSld name="Подложка4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2"/>
          <p:cNvSpPr txBox="1">
            <a:spLocks noGrp="1"/>
          </p:cNvSpPr>
          <p:nvPr>
            <p:ph type="title"/>
          </p:nvPr>
        </p:nvSpPr>
        <p:spPr>
          <a:xfrm>
            <a:off x="428472" y="372872"/>
            <a:ext cx="841419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1524000" y="6320699"/>
            <a:ext cx="1265499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sldNum" idx="12"/>
          </p:nvPr>
        </p:nvSpPr>
        <p:spPr>
          <a:xfrm>
            <a:off x="11017084" y="6320699"/>
            <a:ext cx="444292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body" idx="1"/>
          </p:nvPr>
        </p:nvSpPr>
        <p:spPr>
          <a:xfrm>
            <a:off x="2967318" y="2071307"/>
            <a:ext cx="7879976" cy="2975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одложка5">
  <p:cSld name="Подложка5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3"/>
          <p:cNvSpPr txBox="1">
            <a:spLocks noGrp="1"/>
          </p:cNvSpPr>
          <p:nvPr>
            <p:ph type="dt" idx="10"/>
          </p:nvPr>
        </p:nvSpPr>
        <p:spPr>
          <a:xfrm>
            <a:off x="1524000" y="6320699"/>
            <a:ext cx="1265499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ldNum" idx="12"/>
          </p:nvPr>
        </p:nvSpPr>
        <p:spPr>
          <a:xfrm>
            <a:off x="11017084" y="6320699"/>
            <a:ext cx="444292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body" idx="1"/>
          </p:nvPr>
        </p:nvSpPr>
        <p:spPr>
          <a:xfrm>
            <a:off x="3086100" y="1891144"/>
            <a:ext cx="4405313" cy="2950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3"/>
          <p:cNvSpPr>
            <a:spLocks noGrp="1"/>
          </p:cNvSpPr>
          <p:nvPr>
            <p:ph type="pic" idx="2"/>
          </p:nvPr>
        </p:nvSpPr>
        <p:spPr>
          <a:xfrm>
            <a:off x="7720445" y="1891144"/>
            <a:ext cx="3857193" cy="4041343"/>
          </a:xfrm>
          <a:prstGeom prst="rect">
            <a:avLst/>
          </a:prstGeom>
          <a:noFill/>
          <a:ln>
            <a:noFill/>
          </a:ln>
        </p:spPr>
      </p:sp>
      <p:sp>
        <p:nvSpPr>
          <p:cNvPr id="86" name="Google Shape;86;p13"/>
          <p:cNvSpPr txBox="1">
            <a:spLocks noGrp="1"/>
          </p:cNvSpPr>
          <p:nvPr>
            <p:ph type="title"/>
          </p:nvPr>
        </p:nvSpPr>
        <p:spPr>
          <a:xfrm>
            <a:off x="428472" y="372872"/>
            <a:ext cx="841419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одложка6">
  <p:cSld name="Подложка6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4"/>
          <p:cNvSpPr txBox="1">
            <a:spLocks noGrp="1"/>
          </p:cNvSpPr>
          <p:nvPr>
            <p:ph type="dt" idx="10"/>
          </p:nvPr>
        </p:nvSpPr>
        <p:spPr>
          <a:xfrm>
            <a:off x="1524000" y="6320699"/>
            <a:ext cx="1265499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sldNum" idx="12"/>
          </p:nvPr>
        </p:nvSpPr>
        <p:spPr>
          <a:xfrm>
            <a:off x="11017084" y="6320699"/>
            <a:ext cx="444292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title"/>
          </p:nvPr>
        </p:nvSpPr>
        <p:spPr>
          <a:xfrm>
            <a:off x="428472" y="372872"/>
            <a:ext cx="841419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body" idx="1"/>
          </p:nvPr>
        </p:nvSpPr>
        <p:spPr>
          <a:xfrm>
            <a:off x="2967318" y="2071307"/>
            <a:ext cx="7879976" cy="2975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>
  <p:cSld name="Заголовок и объект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5"/>
          <p:cNvSpPr txBox="1">
            <a:spLocks noGrp="1"/>
          </p:cNvSpPr>
          <p:nvPr>
            <p:ph type="title"/>
          </p:nvPr>
        </p:nvSpPr>
        <p:spPr>
          <a:xfrm>
            <a:off x="1971677" y="363404"/>
            <a:ext cx="9342439" cy="1443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body" idx="1"/>
          </p:nvPr>
        </p:nvSpPr>
        <p:spPr>
          <a:xfrm>
            <a:off x="1971677" y="2170116"/>
            <a:ext cx="9342439" cy="3605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15"/>
          <p:cNvSpPr txBox="1">
            <a:spLocks noGrp="1"/>
          </p:cNvSpPr>
          <p:nvPr>
            <p:ph type="ftr" idx="11"/>
          </p:nvPr>
        </p:nvSpPr>
        <p:spPr>
          <a:xfrm>
            <a:off x="3308430" y="6320699"/>
            <a:ext cx="6840638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5"/>
          <p:cNvSpPr txBox="1">
            <a:spLocks noGrp="1"/>
          </p:cNvSpPr>
          <p:nvPr>
            <p:ph type="dt" idx="10"/>
          </p:nvPr>
        </p:nvSpPr>
        <p:spPr>
          <a:xfrm>
            <a:off x="1524000" y="6320699"/>
            <a:ext cx="1265499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sldNum" idx="12"/>
          </p:nvPr>
        </p:nvSpPr>
        <p:spPr>
          <a:xfrm>
            <a:off x="10668000" y="6320699"/>
            <a:ext cx="775986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">
  <p:cSld name="Объект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6"/>
          <p:cNvSpPr txBox="1">
            <a:spLocks noGrp="1"/>
          </p:cNvSpPr>
          <p:nvPr>
            <p:ph type="body" idx="1"/>
          </p:nvPr>
        </p:nvSpPr>
        <p:spPr>
          <a:xfrm>
            <a:off x="1981947" y="1093694"/>
            <a:ext cx="9734550" cy="4682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ftr" idx="11"/>
          </p:nvPr>
        </p:nvSpPr>
        <p:spPr>
          <a:xfrm>
            <a:off x="3308430" y="6320699"/>
            <a:ext cx="6840638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dt" idx="10"/>
          </p:nvPr>
        </p:nvSpPr>
        <p:spPr>
          <a:xfrm>
            <a:off x="1524000" y="6320699"/>
            <a:ext cx="1265499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sldNum" idx="12"/>
          </p:nvPr>
        </p:nvSpPr>
        <p:spPr>
          <a:xfrm>
            <a:off x="10668000" y="6320699"/>
            <a:ext cx="775986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екст + рисунок">
  <p:cSld name="Текст + рисунок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7"/>
          <p:cNvSpPr txBox="1">
            <a:spLocks noGrp="1"/>
          </p:cNvSpPr>
          <p:nvPr>
            <p:ph type="title"/>
          </p:nvPr>
        </p:nvSpPr>
        <p:spPr>
          <a:xfrm>
            <a:off x="2465293" y="376521"/>
            <a:ext cx="8507507" cy="1425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7"/>
          <p:cNvSpPr>
            <a:spLocks noGrp="1"/>
          </p:cNvSpPr>
          <p:nvPr>
            <p:ph type="pic" idx="2"/>
          </p:nvPr>
        </p:nvSpPr>
        <p:spPr>
          <a:xfrm>
            <a:off x="6911788" y="2174316"/>
            <a:ext cx="4769037" cy="3951987"/>
          </a:xfrm>
          <a:prstGeom prst="rect">
            <a:avLst/>
          </a:prstGeom>
          <a:noFill/>
          <a:ln>
            <a:noFill/>
          </a:ln>
        </p:spPr>
      </p:sp>
      <p:sp>
        <p:nvSpPr>
          <p:cNvPr id="110" name="Google Shape;110;p17"/>
          <p:cNvSpPr txBox="1">
            <a:spLocks noGrp="1"/>
          </p:cNvSpPr>
          <p:nvPr>
            <p:ph type="body" idx="1"/>
          </p:nvPr>
        </p:nvSpPr>
        <p:spPr>
          <a:xfrm>
            <a:off x="1703106" y="2174316"/>
            <a:ext cx="4697507" cy="3951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17"/>
          <p:cNvSpPr txBox="1">
            <a:spLocks noGrp="1"/>
          </p:cNvSpPr>
          <p:nvPr>
            <p:ph type="ftr" idx="11"/>
          </p:nvPr>
        </p:nvSpPr>
        <p:spPr>
          <a:xfrm>
            <a:off x="3308430" y="6320699"/>
            <a:ext cx="6840638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dt" idx="10"/>
          </p:nvPr>
        </p:nvSpPr>
        <p:spPr>
          <a:xfrm>
            <a:off x="1524000" y="6320699"/>
            <a:ext cx="1265499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7"/>
          <p:cNvSpPr txBox="1">
            <a:spLocks noGrp="1"/>
          </p:cNvSpPr>
          <p:nvPr>
            <p:ph type="sldNum" idx="12"/>
          </p:nvPr>
        </p:nvSpPr>
        <p:spPr>
          <a:xfrm>
            <a:off x="10668000" y="6320699"/>
            <a:ext cx="775986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>
  <p:cSld name="Два объекта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8"/>
          <p:cNvSpPr txBox="1">
            <a:spLocks noGrp="1"/>
          </p:cNvSpPr>
          <p:nvPr>
            <p:ph type="body" idx="1"/>
          </p:nvPr>
        </p:nvSpPr>
        <p:spPr>
          <a:xfrm>
            <a:off x="6858002" y="1048872"/>
            <a:ext cx="4822825" cy="5077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18"/>
          <p:cNvSpPr txBox="1">
            <a:spLocks noGrp="1"/>
          </p:cNvSpPr>
          <p:nvPr>
            <p:ph type="body" idx="2"/>
          </p:nvPr>
        </p:nvSpPr>
        <p:spPr>
          <a:xfrm>
            <a:off x="1801908" y="1048872"/>
            <a:ext cx="4652869" cy="5077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ftr" idx="11"/>
          </p:nvPr>
        </p:nvSpPr>
        <p:spPr>
          <a:xfrm>
            <a:off x="3308430" y="6320699"/>
            <a:ext cx="6840638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dt" idx="10"/>
          </p:nvPr>
        </p:nvSpPr>
        <p:spPr>
          <a:xfrm>
            <a:off x="1524000" y="6320699"/>
            <a:ext cx="1265499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sldNum" idx="12"/>
          </p:nvPr>
        </p:nvSpPr>
        <p:spPr>
          <a:xfrm>
            <a:off x="10668000" y="6320699"/>
            <a:ext cx="775986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екст + рисунок 2">
  <p:cSld name="Текст + рисунок 2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9"/>
          <p:cNvSpPr txBox="1">
            <a:spLocks noGrp="1"/>
          </p:cNvSpPr>
          <p:nvPr>
            <p:ph type="ftr" idx="11"/>
          </p:nvPr>
        </p:nvSpPr>
        <p:spPr>
          <a:xfrm>
            <a:off x="3308430" y="6320699"/>
            <a:ext cx="6840638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9"/>
          <p:cNvSpPr txBox="1">
            <a:spLocks noGrp="1"/>
          </p:cNvSpPr>
          <p:nvPr>
            <p:ph type="dt" idx="10"/>
          </p:nvPr>
        </p:nvSpPr>
        <p:spPr>
          <a:xfrm>
            <a:off x="1524000" y="6320699"/>
            <a:ext cx="1265499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9"/>
          <p:cNvSpPr txBox="1">
            <a:spLocks noGrp="1"/>
          </p:cNvSpPr>
          <p:nvPr>
            <p:ph type="sldNum" idx="12"/>
          </p:nvPr>
        </p:nvSpPr>
        <p:spPr>
          <a:xfrm>
            <a:off x="10668000" y="6320699"/>
            <a:ext cx="775986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title"/>
          </p:nvPr>
        </p:nvSpPr>
        <p:spPr>
          <a:xfrm>
            <a:off x="1971677" y="363404"/>
            <a:ext cx="7199217" cy="1443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body" idx="1"/>
          </p:nvPr>
        </p:nvSpPr>
        <p:spPr>
          <a:xfrm>
            <a:off x="1971678" y="2170116"/>
            <a:ext cx="5082266" cy="3956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8" name="Google Shape;128;p19"/>
          <p:cNvSpPr>
            <a:spLocks noGrp="1"/>
          </p:cNvSpPr>
          <p:nvPr>
            <p:ph type="pic" idx="2"/>
          </p:nvPr>
        </p:nvSpPr>
        <p:spPr>
          <a:xfrm>
            <a:off x="7358744" y="2185969"/>
            <a:ext cx="4085242" cy="3940334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>
  <p:cSld name="Рисунок с подписью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0"/>
          <p:cNvSpPr>
            <a:spLocks noGrp="1"/>
          </p:cNvSpPr>
          <p:nvPr>
            <p:ph type="pic" idx="2"/>
          </p:nvPr>
        </p:nvSpPr>
        <p:spPr>
          <a:xfrm>
            <a:off x="5183188" y="987429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32" name="Google Shape;132;p2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3" name="Google Shape;133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+ текст">
  <p:cSld name="Заголовок + текст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1"/>
          <p:cNvSpPr txBox="1">
            <a:spLocks noGrp="1"/>
          </p:cNvSpPr>
          <p:nvPr>
            <p:ph type="title"/>
          </p:nvPr>
        </p:nvSpPr>
        <p:spPr>
          <a:xfrm>
            <a:off x="838200" y="365129"/>
            <a:ext cx="867335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1"/>
          <p:cNvSpPr txBox="1">
            <a:spLocks noGrp="1"/>
          </p:cNvSpPr>
          <p:nvPr>
            <p:ph type="body" idx="1"/>
          </p:nvPr>
        </p:nvSpPr>
        <p:spPr>
          <a:xfrm>
            <a:off x="850900" y="2055820"/>
            <a:ext cx="10525312" cy="3546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2">
  <p:cSld name="Титульный слайд2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4"/>
          <p:cNvSpPr txBox="1">
            <a:spLocks noGrp="1"/>
          </p:cNvSpPr>
          <p:nvPr>
            <p:ph type="ctrTitle"/>
          </p:nvPr>
        </p:nvSpPr>
        <p:spPr>
          <a:xfrm>
            <a:off x="1524000" y="1122366"/>
            <a:ext cx="9144000" cy="2217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ubTitle" idx="1"/>
          </p:nvPr>
        </p:nvSpPr>
        <p:spPr>
          <a:xfrm>
            <a:off x="1524000" y="3351026"/>
            <a:ext cx="9144000" cy="1292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dt" idx="10"/>
          </p:nvPr>
        </p:nvSpPr>
        <p:spPr>
          <a:xfrm>
            <a:off x="1524000" y="6320699"/>
            <a:ext cx="1265499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11017084" y="6320699"/>
            <a:ext cx="444292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body" idx="2"/>
          </p:nvPr>
        </p:nvSpPr>
        <p:spPr>
          <a:xfrm>
            <a:off x="5683624" y="5181600"/>
            <a:ext cx="5047129" cy="131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+ объект">
  <p:cSld name="Заголовок + объект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2"/>
          <p:cNvSpPr txBox="1">
            <a:spLocks noGrp="1"/>
          </p:cNvSpPr>
          <p:nvPr>
            <p:ph type="title"/>
          </p:nvPr>
        </p:nvSpPr>
        <p:spPr>
          <a:xfrm>
            <a:off x="838200" y="365129"/>
            <a:ext cx="867335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2"/>
          <p:cNvSpPr txBox="1">
            <a:spLocks noGrp="1"/>
          </p:cNvSpPr>
          <p:nvPr>
            <p:ph type="body" idx="1"/>
          </p:nvPr>
        </p:nvSpPr>
        <p:spPr>
          <a:xfrm>
            <a:off x="838200" y="2055821"/>
            <a:ext cx="10564906" cy="3717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 2">
  <p:cSld name="Рисунок с подписью 2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3"/>
          <p:cNvSpPr txBox="1">
            <a:spLocks noGrp="1"/>
          </p:cNvSpPr>
          <p:nvPr>
            <p:ph type="title"/>
          </p:nvPr>
        </p:nvSpPr>
        <p:spPr>
          <a:xfrm>
            <a:off x="1341811" y="385483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3"/>
          <p:cNvSpPr>
            <a:spLocks noGrp="1"/>
          </p:cNvSpPr>
          <p:nvPr>
            <p:ph type="pic" idx="2"/>
          </p:nvPr>
        </p:nvSpPr>
        <p:spPr>
          <a:xfrm>
            <a:off x="5559705" y="385483"/>
            <a:ext cx="6172200" cy="5889811"/>
          </a:xfrm>
          <a:prstGeom prst="rect">
            <a:avLst/>
          </a:prstGeom>
          <a:noFill/>
          <a:ln>
            <a:noFill/>
          </a:ln>
        </p:spPr>
      </p:sp>
      <p:sp>
        <p:nvSpPr>
          <p:cNvPr id="146" name="Google Shape;146;p23"/>
          <p:cNvSpPr txBox="1">
            <a:spLocks noGrp="1"/>
          </p:cNvSpPr>
          <p:nvPr>
            <p:ph type="body" idx="1"/>
          </p:nvPr>
        </p:nvSpPr>
        <p:spPr>
          <a:xfrm>
            <a:off x="1341811" y="1985683"/>
            <a:ext cx="3932237" cy="3267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7" name="Google Shape;147;p23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+ текст 2">
  <p:cSld name="Заголовок + текст 2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868231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4"/>
          <p:cNvSpPr txBox="1">
            <a:spLocks noGrp="1"/>
          </p:cNvSpPr>
          <p:nvPr>
            <p:ph type="body" idx="1"/>
          </p:nvPr>
        </p:nvSpPr>
        <p:spPr>
          <a:xfrm>
            <a:off x="2971800" y="2055813"/>
            <a:ext cx="8682038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+ текст + рисунок">
  <p:cSld name="Заголовок + текст + рисунок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868231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5"/>
          <p:cNvSpPr txBox="1">
            <a:spLocks noGrp="1"/>
          </p:cNvSpPr>
          <p:nvPr>
            <p:ph type="body" idx="1"/>
          </p:nvPr>
        </p:nvSpPr>
        <p:spPr>
          <a:xfrm>
            <a:off x="2971800" y="2055813"/>
            <a:ext cx="4024423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25"/>
          <p:cNvSpPr>
            <a:spLocks noGrp="1"/>
          </p:cNvSpPr>
          <p:nvPr>
            <p:ph type="pic" idx="2"/>
          </p:nvPr>
        </p:nvSpPr>
        <p:spPr>
          <a:xfrm>
            <a:off x="7304346" y="2055814"/>
            <a:ext cx="4125913" cy="4351338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+ объект 3">
  <p:cSld name="Заголовок + объект 3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6"/>
          <p:cNvSpPr txBox="1">
            <a:spLocks noGrp="1"/>
          </p:cNvSpPr>
          <p:nvPr>
            <p:ph type="ftr" idx="11"/>
          </p:nvPr>
        </p:nvSpPr>
        <p:spPr>
          <a:xfrm>
            <a:off x="3308430" y="6320699"/>
            <a:ext cx="6840638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26"/>
          <p:cNvSpPr txBox="1">
            <a:spLocks noGrp="1"/>
          </p:cNvSpPr>
          <p:nvPr>
            <p:ph type="dt" idx="10"/>
          </p:nvPr>
        </p:nvSpPr>
        <p:spPr>
          <a:xfrm>
            <a:off x="1524000" y="6320699"/>
            <a:ext cx="1265499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6"/>
          <p:cNvSpPr txBox="1">
            <a:spLocks noGrp="1"/>
          </p:cNvSpPr>
          <p:nvPr>
            <p:ph type="sldNum" idx="12"/>
          </p:nvPr>
        </p:nvSpPr>
        <p:spPr>
          <a:xfrm>
            <a:off x="10668000" y="6320699"/>
            <a:ext cx="775986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62" name="Google Shape;162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929462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26"/>
          <p:cNvSpPr txBox="1">
            <a:spLocks noGrp="1"/>
          </p:cNvSpPr>
          <p:nvPr>
            <p:ph type="body" idx="1"/>
          </p:nvPr>
        </p:nvSpPr>
        <p:spPr>
          <a:xfrm>
            <a:off x="838200" y="2055813"/>
            <a:ext cx="9294628" cy="4070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>
  <p:cSld name="Сравнение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7"/>
          <p:cNvSpPr txBox="1">
            <a:spLocks noGrp="1"/>
          </p:cNvSpPr>
          <p:nvPr>
            <p:ph type="ftr" idx="11"/>
          </p:nvPr>
        </p:nvSpPr>
        <p:spPr>
          <a:xfrm>
            <a:off x="3308430" y="6320699"/>
            <a:ext cx="6840638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27"/>
          <p:cNvSpPr txBox="1">
            <a:spLocks noGrp="1"/>
          </p:cNvSpPr>
          <p:nvPr>
            <p:ph type="dt" idx="10"/>
          </p:nvPr>
        </p:nvSpPr>
        <p:spPr>
          <a:xfrm>
            <a:off x="1524000" y="6320699"/>
            <a:ext cx="1265499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27"/>
          <p:cNvSpPr txBox="1">
            <a:spLocks noGrp="1"/>
          </p:cNvSpPr>
          <p:nvPr>
            <p:ph type="sldNum" idx="12"/>
          </p:nvPr>
        </p:nvSpPr>
        <p:spPr>
          <a:xfrm>
            <a:off x="10668000" y="6320699"/>
            <a:ext cx="775986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69" name="Google Shape;169;p27"/>
          <p:cNvSpPr txBox="1">
            <a:spLocks noGrp="1"/>
          </p:cNvSpPr>
          <p:nvPr>
            <p:ph type="title"/>
          </p:nvPr>
        </p:nvSpPr>
        <p:spPr>
          <a:xfrm>
            <a:off x="3009014" y="335200"/>
            <a:ext cx="725053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27"/>
          <p:cNvSpPr txBox="1">
            <a:spLocks noGrp="1"/>
          </p:cNvSpPr>
          <p:nvPr>
            <p:ph type="body" idx="1"/>
          </p:nvPr>
        </p:nvSpPr>
        <p:spPr>
          <a:xfrm>
            <a:off x="632013" y="2312895"/>
            <a:ext cx="4675095" cy="3813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1" name="Google Shape;171;p27"/>
          <p:cNvSpPr txBox="1">
            <a:spLocks noGrp="1"/>
          </p:cNvSpPr>
          <p:nvPr>
            <p:ph type="body" idx="2"/>
          </p:nvPr>
        </p:nvSpPr>
        <p:spPr>
          <a:xfrm>
            <a:off x="5593980" y="2312895"/>
            <a:ext cx="4665569" cy="3813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2" name="Google Shape;172;p27"/>
          <p:cNvSpPr txBox="1">
            <a:spLocks noGrp="1"/>
          </p:cNvSpPr>
          <p:nvPr>
            <p:ph type="body" idx="3"/>
          </p:nvPr>
        </p:nvSpPr>
        <p:spPr>
          <a:xfrm>
            <a:off x="632572" y="1660760"/>
            <a:ext cx="4674533" cy="651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3" name="Google Shape;173;p27"/>
          <p:cNvSpPr txBox="1">
            <a:spLocks noGrp="1"/>
          </p:cNvSpPr>
          <p:nvPr>
            <p:ph type="body" idx="4"/>
          </p:nvPr>
        </p:nvSpPr>
        <p:spPr>
          <a:xfrm>
            <a:off x="5585015" y="1660760"/>
            <a:ext cx="4674533" cy="651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+ текст">
  <p:cSld name="Рисунок + текст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8"/>
          <p:cNvSpPr txBox="1">
            <a:spLocks noGrp="1"/>
          </p:cNvSpPr>
          <p:nvPr>
            <p:ph type="title"/>
          </p:nvPr>
        </p:nvSpPr>
        <p:spPr>
          <a:xfrm>
            <a:off x="2859740" y="365129"/>
            <a:ext cx="721658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28"/>
          <p:cNvSpPr>
            <a:spLocks noGrp="1"/>
          </p:cNvSpPr>
          <p:nvPr>
            <p:ph type="pic" idx="2"/>
          </p:nvPr>
        </p:nvSpPr>
        <p:spPr>
          <a:xfrm>
            <a:off x="546287" y="2118521"/>
            <a:ext cx="6061075" cy="4007782"/>
          </a:xfrm>
          <a:prstGeom prst="rect">
            <a:avLst/>
          </a:prstGeom>
          <a:noFill/>
          <a:ln>
            <a:noFill/>
          </a:ln>
        </p:spPr>
      </p:sp>
      <p:sp>
        <p:nvSpPr>
          <p:cNvPr id="178" name="Google Shape;178;p28"/>
          <p:cNvSpPr txBox="1">
            <a:spLocks noGrp="1"/>
          </p:cNvSpPr>
          <p:nvPr>
            <p:ph type="body" idx="1"/>
          </p:nvPr>
        </p:nvSpPr>
        <p:spPr>
          <a:xfrm>
            <a:off x="7153648" y="2118521"/>
            <a:ext cx="3298825" cy="4007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9" name="Google Shape;179;p28"/>
          <p:cNvSpPr txBox="1">
            <a:spLocks noGrp="1"/>
          </p:cNvSpPr>
          <p:nvPr>
            <p:ph type="ftr" idx="11"/>
          </p:nvPr>
        </p:nvSpPr>
        <p:spPr>
          <a:xfrm>
            <a:off x="3308430" y="6320699"/>
            <a:ext cx="6840638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28"/>
          <p:cNvSpPr txBox="1">
            <a:spLocks noGrp="1"/>
          </p:cNvSpPr>
          <p:nvPr>
            <p:ph type="dt" idx="10"/>
          </p:nvPr>
        </p:nvSpPr>
        <p:spPr>
          <a:xfrm>
            <a:off x="1524000" y="6320699"/>
            <a:ext cx="1265499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28"/>
          <p:cNvSpPr txBox="1">
            <a:spLocks noGrp="1"/>
          </p:cNvSpPr>
          <p:nvPr>
            <p:ph type="sldNum" idx="12"/>
          </p:nvPr>
        </p:nvSpPr>
        <p:spPr>
          <a:xfrm>
            <a:off x="10668000" y="6320699"/>
            <a:ext cx="775986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+ текст (основной)">
  <p:cSld name="Рисунок + текст (основной)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9"/>
          <p:cNvSpPr txBox="1">
            <a:spLocks noGrp="1"/>
          </p:cNvSpPr>
          <p:nvPr>
            <p:ph type="title"/>
          </p:nvPr>
        </p:nvSpPr>
        <p:spPr>
          <a:xfrm>
            <a:off x="1604682" y="365129"/>
            <a:ext cx="467061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29"/>
          <p:cNvSpPr txBox="1">
            <a:spLocks noGrp="1"/>
          </p:cNvSpPr>
          <p:nvPr>
            <p:ph type="body" idx="1"/>
          </p:nvPr>
        </p:nvSpPr>
        <p:spPr>
          <a:xfrm>
            <a:off x="1604963" y="2070100"/>
            <a:ext cx="4213225" cy="4214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86" name="Google Shape;186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20416" y="0"/>
            <a:ext cx="6171584" cy="6858594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9"/>
          <p:cNvSpPr>
            <a:spLocks noGrp="1"/>
          </p:cNvSpPr>
          <p:nvPr>
            <p:ph type="pic" idx="2"/>
          </p:nvPr>
        </p:nvSpPr>
        <p:spPr>
          <a:xfrm>
            <a:off x="6477522" y="0"/>
            <a:ext cx="5721400" cy="6858000"/>
          </a:xfrm>
          <a:prstGeom prst="rect">
            <a:avLst/>
          </a:prstGeom>
          <a:solidFill>
            <a:srgbClr val="FFFAB9"/>
          </a:solidFill>
          <a:ln>
            <a:noFill/>
          </a:ln>
        </p:spPr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+ текст (без рамки)">
  <p:cSld name="Рисунок + текст (без рамки)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30"/>
          <p:cNvSpPr txBox="1">
            <a:spLocks noGrp="1"/>
          </p:cNvSpPr>
          <p:nvPr>
            <p:ph type="title"/>
          </p:nvPr>
        </p:nvSpPr>
        <p:spPr>
          <a:xfrm>
            <a:off x="1604682" y="365129"/>
            <a:ext cx="467061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30"/>
          <p:cNvSpPr txBox="1">
            <a:spLocks noGrp="1"/>
          </p:cNvSpPr>
          <p:nvPr>
            <p:ph type="body" idx="1"/>
          </p:nvPr>
        </p:nvSpPr>
        <p:spPr>
          <a:xfrm>
            <a:off x="1604963" y="2070100"/>
            <a:ext cx="4213225" cy="4214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2" name="Google Shape;192;p30"/>
          <p:cNvSpPr>
            <a:spLocks noGrp="1"/>
          </p:cNvSpPr>
          <p:nvPr>
            <p:ph type="pic" idx="2"/>
          </p:nvPr>
        </p:nvSpPr>
        <p:spPr>
          <a:xfrm>
            <a:off x="6477522" y="0"/>
            <a:ext cx="5721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ыставки">
  <p:cSld name="Выставки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31"/>
          <p:cNvSpPr txBox="1">
            <a:spLocks noGrp="1"/>
          </p:cNvSpPr>
          <p:nvPr>
            <p:ph type="title"/>
          </p:nvPr>
        </p:nvSpPr>
        <p:spPr>
          <a:xfrm>
            <a:off x="1972234" y="365129"/>
            <a:ext cx="950259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31"/>
          <p:cNvSpPr txBox="1">
            <a:spLocks noGrp="1"/>
          </p:cNvSpPr>
          <p:nvPr>
            <p:ph type="ftr" idx="11"/>
          </p:nvPr>
        </p:nvSpPr>
        <p:spPr>
          <a:xfrm>
            <a:off x="3308430" y="6320699"/>
            <a:ext cx="6840638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31"/>
          <p:cNvSpPr txBox="1">
            <a:spLocks noGrp="1"/>
          </p:cNvSpPr>
          <p:nvPr>
            <p:ph type="dt" idx="10"/>
          </p:nvPr>
        </p:nvSpPr>
        <p:spPr>
          <a:xfrm>
            <a:off x="1524000" y="6320699"/>
            <a:ext cx="1265499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31"/>
          <p:cNvSpPr txBox="1">
            <a:spLocks noGrp="1"/>
          </p:cNvSpPr>
          <p:nvPr>
            <p:ph type="sldNum" idx="12"/>
          </p:nvPr>
        </p:nvSpPr>
        <p:spPr>
          <a:xfrm>
            <a:off x="10668000" y="6320699"/>
            <a:ext cx="775986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3">
  <p:cSld name="Титульный слайд3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5"/>
          <p:cNvSpPr txBox="1">
            <a:spLocks noGrp="1"/>
          </p:cNvSpPr>
          <p:nvPr>
            <p:ph type="ctrTitle"/>
          </p:nvPr>
        </p:nvSpPr>
        <p:spPr>
          <a:xfrm>
            <a:off x="1524000" y="1122366"/>
            <a:ext cx="9144000" cy="2217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ubTitle" idx="1"/>
          </p:nvPr>
        </p:nvSpPr>
        <p:spPr>
          <a:xfrm>
            <a:off x="1524000" y="3351026"/>
            <a:ext cx="9144000" cy="1292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dt" idx="10"/>
          </p:nvPr>
        </p:nvSpPr>
        <p:spPr>
          <a:xfrm>
            <a:off x="1524000" y="6320699"/>
            <a:ext cx="1265499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11017084" y="6320699"/>
            <a:ext cx="444292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2"/>
          </p:nvPr>
        </p:nvSpPr>
        <p:spPr>
          <a:xfrm>
            <a:off x="5683624" y="5181600"/>
            <a:ext cx="5047129" cy="131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ыставки + лого">
  <p:cSld name="Выставки + лого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32"/>
          <p:cNvSpPr txBox="1">
            <a:spLocks noGrp="1"/>
          </p:cNvSpPr>
          <p:nvPr>
            <p:ph type="title"/>
          </p:nvPr>
        </p:nvSpPr>
        <p:spPr>
          <a:xfrm>
            <a:off x="1972234" y="365129"/>
            <a:ext cx="718969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32"/>
          <p:cNvSpPr txBox="1">
            <a:spLocks noGrp="1"/>
          </p:cNvSpPr>
          <p:nvPr>
            <p:ph type="ftr" idx="11"/>
          </p:nvPr>
        </p:nvSpPr>
        <p:spPr>
          <a:xfrm>
            <a:off x="3308430" y="6320699"/>
            <a:ext cx="6840638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32"/>
          <p:cNvSpPr txBox="1">
            <a:spLocks noGrp="1"/>
          </p:cNvSpPr>
          <p:nvPr>
            <p:ph type="dt" idx="10"/>
          </p:nvPr>
        </p:nvSpPr>
        <p:spPr>
          <a:xfrm>
            <a:off x="1524000" y="6320699"/>
            <a:ext cx="1265499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32"/>
          <p:cNvSpPr txBox="1">
            <a:spLocks noGrp="1"/>
          </p:cNvSpPr>
          <p:nvPr>
            <p:ph type="sldNum" idx="12"/>
          </p:nvPr>
        </p:nvSpPr>
        <p:spPr>
          <a:xfrm>
            <a:off x="10668000" y="6320699"/>
            <a:ext cx="775986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+ текст (выставки)">
  <p:cSld name="Рисунок + текст (выставки)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33"/>
          <p:cNvSpPr>
            <a:spLocks noGrp="1"/>
          </p:cNvSpPr>
          <p:nvPr>
            <p:ph type="pic" idx="2"/>
          </p:nvPr>
        </p:nvSpPr>
        <p:spPr>
          <a:xfrm>
            <a:off x="6477522" y="0"/>
            <a:ext cx="57214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</p:sp>
      <p:sp>
        <p:nvSpPr>
          <p:cNvPr id="208" name="Google Shape;208;p33"/>
          <p:cNvSpPr txBox="1">
            <a:spLocks noGrp="1"/>
          </p:cNvSpPr>
          <p:nvPr>
            <p:ph type="body" idx="1"/>
          </p:nvPr>
        </p:nvSpPr>
        <p:spPr>
          <a:xfrm>
            <a:off x="1782763" y="671513"/>
            <a:ext cx="3946525" cy="5543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ыставки (рисунок + текст) 2">
  <p:cSld name="Выставки (рисунок + текст) 2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07395" y="-594"/>
            <a:ext cx="6191527" cy="6858594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34"/>
          <p:cNvSpPr>
            <a:spLocks noGrp="1"/>
          </p:cNvSpPr>
          <p:nvPr>
            <p:ph type="pic" idx="2"/>
          </p:nvPr>
        </p:nvSpPr>
        <p:spPr>
          <a:xfrm>
            <a:off x="6477522" y="0"/>
            <a:ext cx="5721400" cy="6858000"/>
          </a:xfrm>
          <a:prstGeom prst="rect">
            <a:avLst/>
          </a:prstGeom>
          <a:solidFill>
            <a:srgbClr val="D6CDFD"/>
          </a:solidFill>
          <a:ln>
            <a:noFill/>
          </a:ln>
        </p:spPr>
      </p:sp>
      <p:sp>
        <p:nvSpPr>
          <p:cNvPr id="213" name="Google Shape;213;p34"/>
          <p:cNvSpPr txBox="1">
            <a:spLocks noGrp="1"/>
          </p:cNvSpPr>
          <p:nvPr>
            <p:ph type="title"/>
          </p:nvPr>
        </p:nvSpPr>
        <p:spPr>
          <a:xfrm>
            <a:off x="1604682" y="365129"/>
            <a:ext cx="467061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34"/>
          <p:cNvSpPr txBox="1">
            <a:spLocks noGrp="1"/>
          </p:cNvSpPr>
          <p:nvPr>
            <p:ph type="body" idx="1"/>
          </p:nvPr>
        </p:nvSpPr>
        <p:spPr>
          <a:xfrm>
            <a:off x="1604963" y="2070100"/>
            <a:ext cx="4213225" cy="4214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ыставки (рисунок + текст) 3">
  <p:cSld name="Выставки (рисунок + текст) 3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20322" y="-594"/>
            <a:ext cx="6171678" cy="6858594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35"/>
          <p:cNvSpPr>
            <a:spLocks noGrp="1"/>
          </p:cNvSpPr>
          <p:nvPr>
            <p:ph type="pic" idx="2"/>
          </p:nvPr>
        </p:nvSpPr>
        <p:spPr>
          <a:xfrm>
            <a:off x="6477522" y="0"/>
            <a:ext cx="57214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</p:sp>
      <p:sp>
        <p:nvSpPr>
          <p:cNvPr id="219" name="Google Shape;219;p35"/>
          <p:cNvSpPr txBox="1">
            <a:spLocks noGrp="1"/>
          </p:cNvSpPr>
          <p:nvPr>
            <p:ph type="body" idx="1"/>
          </p:nvPr>
        </p:nvSpPr>
        <p:spPr>
          <a:xfrm>
            <a:off x="1604963" y="2070100"/>
            <a:ext cx="4213225" cy="4214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0" name="Google Shape;220;p35"/>
          <p:cNvSpPr txBox="1">
            <a:spLocks noGrp="1"/>
          </p:cNvSpPr>
          <p:nvPr>
            <p:ph type="title"/>
          </p:nvPr>
        </p:nvSpPr>
        <p:spPr>
          <a:xfrm>
            <a:off x="1604682" y="365129"/>
            <a:ext cx="467061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церты">
  <p:cSld name="Концерты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36"/>
          <p:cNvSpPr txBox="1">
            <a:spLocks noGrp="1"/>
          </p:cNvSpPr>
          <p:nvPr>
            <p:ph type="title"/>
          </p:nvPr>
        </p:nvSpPr>
        <p:spPr>
          <a:xfrm>
            <a:off x="1972234" y="365129"/>
            <a:ext cx="950259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36"/>
          <p:cNvSpPr txBox="1">
            <a:spLocks noGrp="1"/>
          </p:cNvSpPr>
          <p:nvPr>
            <p:ph type="ftr" idx="11"/>
          </p:nvPr>
        </p:nvSpPr>
        <p:spPr>
          <a:xfrm>
            <a:off x="3308430" y="6320699"/>
            <a:ext cx="6840638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p36"/>
          <p:cNvSpPr txBox="1">
            <a:spLocks noGrp="1"/>
          </p:cNvSpPr>
          <p:nvPr>
            <p:ph type="dt" idx="10"/>
          </p:nvPr>
        </p:nvSpPr>
        <p:spPr>
          <a:xfrm>
            <a:off x="1524000" y="6320699"/>
            <a:ext cx="1265499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36"/>
          <p:cNvSpPr txBox="1">
            <a:spLocks noGrp="1"/>
          </p:cNvSpPr>
          <p:nvPr>
            <p:ph type="sldNum" idx="12"/>
          </p:nvPr>
        </p:nvSpPr>
        <p:spPr>
          <a:xfrm>
            <a:off x="10668000" y="6320699"/>
            <a:ext cx="775986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церты + лого">
  <p:cSld name="Концерты + лого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37"/>
          <p:cNvSpPr txBox="1">
            <a:spLocks noGrp="1"/>
          </p:cNvSpPr>
          <p:nvPr>
            <p:ph type="ftr" idx="11"/>
          </p:nvPr>
        </p:nvSpPr>
        <p:spPr>
          <a:xfrm>
            <a:off x="3308430" y="6320699"/>
            <a:ext cx="6840638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37"/>
          <p:cNvSpPr txBox="1">
            <a:spLocks noGrp="1"/>
          </p:cNvSpPr>
          <p:nvPr>
            <p:ph type="dt" idx="10"/>
          </p:nvPr>
        </p:nvSpPr>
        <p:spPr>
          <a:xfrm>
            <a:off x="1524000" y="6320699"/>
            <a:ext cx="1265499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37"/>
          <p:cNvSpPr txBox="1">
            <a:spLocks noGrp="1"/>
          </p:cNvSpPr>
          <p:nvPr>
            <p:ph type="sldNum" idx="12"/>
          </p:nvPr>
        </p:nvSpPr>
        <p:spPr>
          <a:xfrm>
            <a:off x="10668000" y="6320699"/>
            <a:ext cx="775986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232" name="Google Shape;232;p37"/>
          <p:cNvSpPr txBox="1">
            <a:spLocks noGrp="1"/>
          </p:cNvSpPr>
          <p:nvPr>
            <p:ph type="title"/>
          </p:nvPr>
        </p:nvSpPr>
        <p:spPr>
          <a:xfrm>
            <a:off x="1972234" y="365129"/>
            <a:ext cx="718969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церты (рисунок + текст) ">
  <p:cSld name="Концерты (рисунок + текст) 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38"/>
          <p:cNvSpPr>
            <a:spLocks noGrp="1"/>
          </p:cNvSpPr>
          <p:nvPr>
            <p:ph type="pic" idx="2"/>
          </p:nvPr>
        </p:nvSpPr>
        <p:spPr>
          <a:xfrm>
            <a:off x="6477522" y="0"/>
            <a:ext cx="57214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</p:sp>
      <p:sp>
        <p:nvSpPr>
          <p:cNvPr id="236" name="Google Shape;236;p38"/>
          <p:cNvSpPr txBox="1">
            <a:spLocks noGrp="1"/>
          </p:cNvSpPr>
          <p:nvPr>
            <p:ph type="title"/>
          </p:nvPr>
        </p:nvSpPr>
        <p:spPr>
          <a:xfrm>
            <a:off x="1604682" y="365129"/>
            <a:ext cx="467061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38"/>
          <p:cNvSpPr txBox="1">
            <a:spLocks noGrp="1"/>
          </p:cNvSpPr>
          <p:nvPr>
            <p:ph type="body" idx="1"/>
          </p:nvPr>
        </p:nvSpPr>
        <p:spPr>
          <a:xfrm>
            <a:off x="1604963" y="2070100"/>
            <a:ext cx="4213225" cy="4214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церты (рисунок + текст) 2">
  <p:cSld name="Концерты (рисунок + текст) 2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29235" y="-594"/>
            <a:ext cx="6169687" cy="6858594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39"/>
          <p:cNvSpPr>
            <a:spLocks noGrp="1"/>
          </p:cNvSpPr>
          <p:nvPr>
            <p:ph type="pic" idx="2"/>
          </p:nvPr>
        </p:nvSpPr>
        <p:spPr>
          <a:xfrm>
            <a:off x="6477522" y="0"/>
            <a:ext cx="5721400" cy="6858000"/>
          </a:xfrm>
          <a:prstGeom prst="rect">
            <a:avLst/>
          </a:prstGeom>
          <a:solidFill>
            <a:srgbClr val="FFE29E"/>
          </a:solidFill>
          <a:ln>
            <a:noFill/>
          </a:ln>
        </p:spPr>
      </p:sp>
      <p:sp>
        <p:nvSpPr>
          <p:cNvPr id="242" name="Google Shape;242;p39"/>
          <p:cNvSpPr txBox="1">
            <a:spLocks noGrp="1"/>
          </p:cNvSpPr>
          <p:nvPr>
            <p:ph type="title"/>
          </p:nvPr>
        </p:nvSpPr>
        <p:spPr>
          <a:xfrm>
            <a:off x="1604682" y="365129"/>
            <a:ext cx="467061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39"/>
          <p:cNvSpPr txBox="1">
            <a:spLocks noGrp="1"/>
          </p:cNvSpPr>
          <p:nvPr>
            <p:ph type="body" idx="1"/>
          </p:nvPr>
        </p:nvSpPr>
        <p:spPr>
          <a:xfrm>
            <a:off x="1604963" y="2070100"/>
            <a:ext cx="4213225" cy="4214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церты (рисунок + текст) 3">
  <p:cSld name="Концерты (рисунок + текст) 3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22313" y="-594"/>
            <a:ext cx="6169687" cy="6858594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40"/>
          <p:cNvSpPr>
            <a:spLocks noGrp="1"/>
          </p:cNvSpPr>
          <p:nvPr>
            <p:ph type="pic" idx="2"/>
          </p:nvPr>
        </p:nvSpPr>
        <p:spPr>
          <a:xfrm>
            <a:off x="6477522" y="0"/>
            <a:ext cx="57214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</p:sp>
      <p:sp>
        <p:nvSpPr>
          <p:cNvPr id="248" name="Google Shape;248;p40"/>
          <p:cNvSpPr txBox="1">
            <a:spLocks noGrp="1"/>
          </p:cNvSpPr>
          <p:nvPr>
            <p:ph type="title"/>
          </p:nvPr>
        </p:nvSpPr>
        <p:spPr>
          <a:xfrm>
            <a:off x="1604682" y="365129"/>
            <a:ext cx="467061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p40"/>
          <p:cNvSpPr txBox="1">
            <a:spLocks noGrp="1"/>
          </p:cNvSpPr>
          <p:nvPr>
            <p:ph type="body" idx="1"/>
          </p:nvPr>
        </p:nvSpPr>
        <p:spPr>
          <a:xfrm>
            <a:off x="1604963" y="2070100"/>
            <a:ext cx="4213225" cy="4214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еминары и конференции">
  <p:cSld name="Семинары и конференции"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41"/>
          <p:cNvSpPr txBox="1">
            <a:spLocks noGrp="1"/>
          </p:cNvSpPr>
          <p:nvPr>
            <p:ph type="title"/>
          </p:nvPr>
        </p:nvSpPr>
        <p:spPr>
          <a:xfrm>
            <a:off x="1972234" y="365129"/>
            <a:ext cx="950259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3" name="Google Shape;253;p41"/>
          <p:cNvSpPr txBox="1">
            <a:spLocks noGrp="1"/>
          </p:cNvSpPr>
          <p:nvPr>
            <p:ph type="ftr" idx="11"/>
          </p:nvPr>
        </p:nvSpPr>
        <p:spPr>
          <a:xfrm>
            <a:off x="3308430" y="6320699"/>
            <a:ext cx="6840638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41"/>
          <p:cNvSpPr txBox="1">
            <a:spLocks noGrp="1"/>
          </p:cNvSpPr>
          <p:nvPr>
            <p:ph type="dt" idx="10"/>
          </p:nvPr>
        </p:nvSpPr>
        <p:spPr>
          <a:xfrm>
            <a:off x="1524000" y="6320699"/>
            <a:ext cx="1265499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5" name="Google Shape;255;p41"/>
          <p:cNvSpPr txBox="1">
            <a:spLocks noGrp="1"/>
          </p:cNvSpPr>
          <p:nvPr>
            <p:ph type="sldNum" idx="12"/>
          </p:nvPr>
        </p:nvSpPr>
        <p:spPr>
          <a:xfrm>
            <a:off x="10668000" y="6320699"/>
            <a:ext cx="775986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4">
  <p:cSld name="Титульный слайд4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6"/>
          <p:cNvSpPr txBox="1">
            <a:spLocks noGrp="1"/>
          </p:cNvSpPr>
          <p:nvPr>
            <p:ph type="ctrTitle"/>
          </p:nvPr>
        </p:nvSpPr>
        <p:spPr>
          <a:xfrm>
            <a:off x="1524000" y="1122366"/>
            <a:ext cx="9144000" cy="2217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ubTitle" idx="1"/>
          </p:nvPr>
        </p:nvSpPr>
        <p:spPr>
          <a:xfrm>
            <a:off x="1524000" y="3351026"/>
            <a:ext cx="9144000" cy="1292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dt" idx="10"/>
          </p:nvPr>
        </p:nvSpPr>
        <p:spPr>
          <a:xfrm>
            <a:off x="1524000" y="6320699"/>
            <a:ext cx="1265499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11017084" y="6320699"/>
            <a:ext cx="444292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2"/>
          </p:nvPr>
        </p:nvSpPr>
        <p:spPr>
          <a:xfrm>
            <a:off x="5683624" y="5181600"/>
            <a:ext cx="5047129" cy="131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еминары и конференции лого">
  <p:cSld name="Семинары и конференции лого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42"/>
          <p:cNvSpPr txBox="1">
            <a:spLocks noGrp="1"/>
          </p:cNvSpPr>
          <p:nvPr>
            <p:ph type="ftr" idx="11"/>
          </p:nvPr>
        </p:nvSpPr>
        <p:spPr>
          <a:xfrm>
            <a:off x="3308430" y="6320699"/>
            <a:ext cx="6840638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42"/>
          <p:cNvSpPr txBox="1">
            <a:spLocks noGrp="1"/>
          </p:cNvSpPr>
          <p:nvPr>
            <p:ph type="dt" idx="10"/>
          </p:nvPr>
        </p:nvSpPr>
        <p:spPr>
          <a:xfrm>
            <a:off x="1524000" y="6320699"/>
            <a:ext cx="1265499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42"/>
          <p:cNvSpPr txBox="1">
            <a:spLocks noGrp="1"/>
          </p:cNvSpPr>
          <p:nvPr>
            <p:ph type="sldNum" idx="12"/>
          </p:nvPr>
        </p:nvSpPr>
        <p:spPr>
          <a:xfrm>
            <a:off x="10668000" y="6320699"/>
            <a:ext cx="775986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261" name="Google Shape;261;p42"/>
          <p:cNvSpPr txBox="1">
            <a:spLocks noGrp="1"/>
          </p:cNvSpPr>
          <p:nvPr>
            <p:ph type="title"/>
          </p:nvPr>
        </p:nvSpPr>
        <p:spPr>
          <a:xfrm>
            <a:off x="1972234" y="365129"/>
            <a:ext cx="718969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еминары и конференции (рисунок + текст) ">
  <p:cSld name="Семинары и конференции (рисунок + текст) "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Google Shape;263;p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43"/>
          <p:cNvSpPr txBox="1">
            <a:spLocks noGrp="1"/>
          </p:cNvSpPr>
          <p:nvPr>
            <p:ph type="title"/>
          </p:nvPr>
        </p:nvSpPr>
        <p:spPr>
          <a:xfrm>
            <a:off x="1604682" y="365129"/>
            <a:ext cx="467061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5" name="Google Shape;265;p43"/>
          <p:cNvSpPr txBox="1">
            <a:spLocks noGrp="1"/>
          </p:cNvSpPr>
          <p:nvPr>
            <p:ph type="body" idx="1"/>
          </p:nvPr>
        </p:nvSpPr>
        <p:spPr>
          <a:xfrm>
            <a:off x="1604963" y="2070100"/>
            <a:ext cx="4213225" cy="4214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6" name="Google Shape;266;p43"/>
          <p:cNvSpPr>
            <a:spLocks noGrp="1"/>
          </p:cNvSpPr>
          <p:nvPr>
            <p:ph type="pic" idx="2"/>
          </p:nvPr>
        </p:nvSpPr>
        <p:spPr>
          <a:xfrm>
            <a:off x="6477522" y="0"/>
            <a:ext cx="5721400" cy="6858000"/>
          </a:xfrm>
          <a:prstGeom prst="rect">
            <a:avLst/>
          </a:prstGeom>
          <a:solidFill>
            <a:srgbClr val="156BFF"/>
          </a:solidFill>
          <a:ln>
            <a:noFill/>
          </a:ln>
        </p:spPr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еминары и конференции (рисунок + текст) 2">
  <p:cSld name="Семинары и конференции (рисунок + текст) 2"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Google Shape;268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29235" y="-594"/>
            <a:ext cx="6162765" cy="6858594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44"/>
          <p:cNvSpPr txBox="1">
            <a:spLocks noGrp="1"/>
          </p:cNvSpPr>
          <p:nvPr>
            <p:ph type="title"/>
          </p:nvPr>
        </p:nvSpPr>
        <p:spPr>
          <a:xfrm>
            <a:off x="1604682" y="365129"/>
            <a:ext cx="467061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44"/>
          <p:cNvSpPr txBox="1">
            <a:spLocks noGrp="1"/>
          </p:cNvSpPr>
          <p:nvPr>
            <p:ph type="body" idx="1"/>
          </p:nvPr>
        </p:nvSpPr>
        <p:spPr>
          <a:xfrm>
            <a:off x="1604963" y="2070100"/>
            <a:ext cx="4213225" cy="4214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2" name="Google Shape;272;p44"/>
          <p:cNvSpPr>
            <a:spLocks noGrp="1"/>
          </p:cNvSpPr>
          <p:nvPr>
            <p:ph type="pic" idx="2"/>
          </p:nvPr>
        </p:nvSpPr>
        <p:spPr>
          <a:xfrm>
            <a:off x="6477522" y="0"/>
            <a:ext cx="5721400" cy="6858000"/>
          </a:xfrm>
          <a:prstGeom prst="rect">
            <a:avLst/>
          </a:prstGeom>
          <a:solidFill>
            <a:srgbClr val="97BCFF"/>
          </a:solidFill>
          <a:ln>
            <a:noFill/>
          </a:ln>
        </p:spPr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еминары и конференции (рисунок + текст) 3">
  <p:cSld name="Семинары и конференции (рисунок + текст) 3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Google Shape;274;p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45"/>
          <p:cNvSpPr txBox="1">
            <a:spLocks noGrp="1"/>
          </p:cNvSpPr>
          <p:nvPr>
            <p:ph type="title"/>
          </p:nvPr>
        </p:nvSpPr>
        <p:spPr>
          <a:xfrm>
            <a:off x="1604682" y="365129"/>
            <a:ext cx="467061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76" name="Google Shape;276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36157" y="-594"/>
            <a:ext cx="6162765" cy="6858594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45"/>
          <p:cNvSpPr txBox="1">
            <a:spLocks noGrp="1"/>
          </p:cNvSpPr>
          <p:nvPr>
            <p:ph type="body" idx="1"/>
          </p:nvPr>
        </p:nvSpPr>
        <p:spPr>
          <a:xfrm>
            <a:off x="1604963" y="2070100"/>
            <a:ext cx="4213225" cy="4214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8" name="Google Shape;278;p45"/>
          <p:cNvSpPr>
            <a:spLocks noGrp="1"/>
          </p:cNvSpPr>
          <p:nvPr>
            <p:ph type="pic" idx="2"/>
          </p:nvPr>
        </p:nvSpPr>
        <p:spPr>
          <a:xfrm>
            <a:off x="6477522" y="0"/>
            <a:ext cx="5721400" cy="6858000"/>
          </a:xfrm>
          <a:prstGeom prst="rect">
            <a:avLst/>
          </a:prstGeom>
          <a:solidFill>
            <a:srgbClr val="156BFF"/>
          </a:solidFill>
          <a:ln>
            <a:noFill/>
          </a:ln>
        </p:spPr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седания клубов и встречи">
  <p:cSld name="Заседания клубов и встречи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p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46"/>
          <p:cNvSpPr txBox="1">
            <a:spLocks noGrp="1"/>
          </p:cNvSpPr>
          <p:nvPr>
            <p:ph type="title"/>
          </p:nvPr>
        </p:nvSpPr>
        <p:spPr>
          <a:xfrm>
            <a:off x="1972234" y="365129"/>
            <a:ext cx="950259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2" name="Google Shape;282;p46"/>
          <p:cNvSpPr txBox="1">
            <a:spLocks noGrp="1"/>
          </p:cNvSpPr>
          <p:nvPr>
            <p:ph type="ftr" idx="11"/>
          </p:nvPr>
        </p:nvSpPr>
        <p:spPr>
          <a:xfrm>
            <a:off x="3308430" y="6320699"/>
            <a:ext cx="6840638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3" name="Google Shape;283;p46"/>
          <p:cNvSpPr txBox="1">
            <a:spLocks noGrp="1"/>
          </p:cNvSpPr>
          <p:nvPr>
            <p:ph type="dt" idx="10"/>
          </p:nvPr>
        </p:nvSpPr>
        <p:spPr>
          <a:xfrm>
            <a:off x="1524000" y="6320699"/>
            <a:ext cx="1265499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4" name="Google Shape;284;p46"/>
          <p:cNvSpPr txBox="1">
            <a:spLocks noGrp="1"/>
          </p:cNvSpPr>
          <p:nvPr>
            <p:ph type="sldNum" idx="12"/>
          </p:nvPr>
        </p:nvSpPr>
        <p:spPr>
          <a:xfrm>
            <a:off x="10668000" y="6320699"/>
            <a:ext cx="775986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седания клубов и встречи лого">
  <p:cSld name="Заседания клубов и встречи лого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Google Shape;286;p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47"/>
          <p:cNvSpPr txBox="1">
            <a:spLocks noGrp="1"/>
          </p:cNvSpPr>
          <p:nvPr>
            <p:ph type="ftr" idx="11"/>
          </p:nvPr>
        </p:nvSpPr>
        <p:spPr>
          <a:xfrm>
            <a:off x="3308430" y="6320699"/>
            <a:ext cx="6840638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47"/>
          <p:cNvSpPr txBox="1">
            <a:spLocks noGrp="1"/>
          </p:cNvSpPr>
          <p:nvPr>
            <p:ph type="dt" idx="10"/>
          </p:nvPr>
        </p:nvSpPr>
        <p:spPr>
          <a:xfrm>
            <a:off x="1524000" y="6320699"/>
            <a:ext cx="1265499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9" name="Google Shape;289;p47"/>
          <p:cNvSpPr txBox="1">
            <a:spLocks noGrp="1"/>
          </p:cNvSpPr>
          <p:nvPr>
            <p:ph type="sldNum" idx="12"/>
          </p:nvPr>
        </p:nvSpPr>
        <p:spPr>
          <a:xfrm>
            <a:off x="10668000" y="6320699"/>
            <a:ext cx="775986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290" name="Google Shape;290;p47"/>
          <p:cNvSpPr txBox="1">
            <a:spLocks noGrp="1"/>
          </p:cNvSpPr>
          <p:nvPr>
            <p:ph type="title"/>
          </p:nvPr>
        </p:nvSpPr>
        <p:spPr>
          <a:xfrm>
            <a:off x="1972234" y="365129"/>
            <a:ext cx="718969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седания клубов и встречи (рисунок + текст)">
  <p:cSld name="Заседания клубов и встречи (рисунок + текст)"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Google Shape;292;p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48"/>
          <p:cNvSpPr>
            <a:spLocks noGrp="1"/>
          </p:cNvSpPr>
          <p:nvPr>
            <p:ph type="pic" idx="2"/>
          </p:nvPr>
        </p:nvSpPr>
        <p:spPr>
          <a:xfrm>
            <a:off x="6477522" y="0"/>
            <a:ext cx="57214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</p:sp>
      <p:sp>
        <p:nvSpPr>
          <p:cNvPr id="294" name="Google Shape;294;p48"/>
          <p:cNvSpPr txBox="1">
            <a:spLocks noGrp="1"/>
          </p:cNvSpPr>
          <p:nvPr>
            <p:ph type="title"/>
          </p:nvPr>
        </p:nvSpPr>
        <p:spPr>
          <a:xfrm>
            <a:off x="1604682" y="365129"/>
            <a:ext cx="467061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p48"/>
          <p:cNvSpPr txBox="1">
            <a:spLocks noGrp="1"/>
          </p:cNvSpPr>
          <p:nvPr>
            <p:ph type="body" idx="1"/>
          </p:nvPr>
        </p:nvSpPr>
        <p:spPr>
          <a:xfrm>
            <a:off x="1604963" y="2070100"/>
            <a:ext cx="4213225" cy="4214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седания клубов и встречи (рисунок + текст) 2">
  <p:cSld name="Заседания клубов и встречи (рисунок + текст) 2"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Google Shape;297;p4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29235" y="-594"/>
            <a:ext cx="6162765" cy="6858594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49"/>
          <p:cNvSpPr>
            <a:spLocks noGrp="1"/>
          </p:cNvSpPr>
          <p:nvPr>
            <p:ph type="pic" idx="2"/>
          </p:nvPr>
        </p:nvSpPr>
        <p:spPr>
          <a:xfrm>
            <a:off x="6470600" y="0"/>
            <a:ext cx="5721400" cy="6858000"/>
          </a:xfrm>
          <a:prstGeom prst="rect">
            <a:avLst/>
          </a:prstGeom>
          <a:solidFill>
            <a:srgbClr val="F1B3D5"/>
          </a:solidFill>
          <a:ln>
            <a:noFill/>
          </a:ln>
        </p:spPr>
      </p:sp>
      <p:sp>
        <p:nvSpPr>
          <p:cNvPr id="300" name="Google Shape;300;p49"/>
          <p:cNvSpPr txBox="1">
            <a:spLocks noGrp="1"/>
          </p:cNvSpPr>
          <p:nvPr>
            <p:ph type="title"/>
          </p:nvPr>
        </p:nvSpPr>
        <p:spPr>
          <a:xfrm>
            <a:off x="1604682" y="365129"/>
            <a:ext cx="467061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1" name="Google Shape;301;p49"/>
          <p:cNvSpPr txBox="1">
            <a:spLocks noGrp="1"/>
          </p:cNvSpPr>
          <p:nvPr>
            <p:ph type="body" idx="1"/>
          </p:nvPr>
        </p:nvSpPr>
        <p:spPr>
          <a:xfrm>
            <a:off x="1604963" y="2070100"/>
            <a:ext cx="4213225" cy="4214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седания клубов и встречи (рисунок + текст) 3">
  <p:cSld name="Заседания клубов и встречи (рисунок + текст) 3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Google Shape;303;p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29235" y="-594"/>
            <a:ext cx="6166226" cy="6858594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50"/>
          <p:cNvSpPr>
            <a:spLocks noGrp="1"/>
          </p:cNvSpPr>
          <p:nvPr>
            <p:ph type="pic" idx="2"/>
          </p:nvPr>
        </p:nvSpPr>
        <p:spPr>
          <a:xfrm>
            <a:off x="6477522" y="0"/>
            <a:ext cx="57214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</p:sp>
      <p:sp>
        <p:nvSpPr>
          <p:cNvPr id="306" name="Google Shape;306;p50"/>
          <p:cNvSpPr txBox="1">
            <a:spLocks noGrp="1"/>
          </p:cNvSpPr>
          <p:nvPr>
            <p:ph type="title"/>
          </p:nvPr>
        </p:nvSpPr>
        <p:spPr>
          <a:xfrm>
            <a:off x="1604682" y="365129"/>
            <a:ext cx="467061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50"/>
          <p:cNvSpPr txBox="1">
            <a:spLocks noGrp="1"/>
          </p:cNvSpPr>
          <p:nvPr>
            <p:ph type="body" idx="1"/>
          </p:nvPr>
        </p:nvSpPr>
        <p:spPr>
          <a:xfrm>
            <a:off x="1604963" y="2070100"/>
            <a:ext cx="4213225" cy="4214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Мастер-классы">
  <p:cSld name="Мастер-классы"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Google Shape;309;p5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51"/>
          <p:cNvSpPr txBox="1">
            <a:spLocks noGrp="1"/>
          </p:cNvSpPr>
          <p:nvPr>
            <p:ph type="title"/>
          </p:nvPr>
        </p:nvSpPr>
        <p:spPr>
          <a:xfrm>
            <a:off x="1972234" y="365129"/>
            <a:ext cx="950259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51"/>
          <p:cNvSpPr txBox="1">
            <a:spLocks noGrp="1"/>
          </p:cNvSpPr>
          <p:nvPr>
            <p:ph type="ftr" idx="11"/>
          </p:nvPr>
        </p:nvSpPr>
        <p:spPr>
          <a:xfrm>
            <a:off x="3308430" y="6320699"/>
            <a:ext cx="6840638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51"/>
          <p:cNvSpPr txBox="1">
            <a:spLocks noGrp="1"/>
          </p:cNvSpPr>
          <p:nvPr>
            <p:ph type="dt" idx="10"/>
          </p:nvPr>
        </p:nvSpPr>
        <p:spPr>
          <a:xfrm>
            <a:off x="1524000" y="6320699"/>
            <a:ext cx="1265499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51"/>
          <p:cNvSpPr txBox="1">
            <a:spLocks noGrp="1"/>
          </p:cNvSpPr>
          <p:nvPr>
            <p:ph type="sldNum" idx="12"/>
          </p:nvPr>
        </p:nvSpPr>
        <p:spPr>
          <a:xfrm>
            <a:off x="10668000" y="6320699"/>
            <a:ext cx="775986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>
  <p:cSld name="Заголовок раздела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6329083" y="2766218"/>
            <a:ext cx="5311588" cy="1447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sz="36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Мастер-классы лого">
  <p:cSld name="Мастер-классы лого"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Google Shape;315;p5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52"/>
          <p:cNvSpPr txBox="1">
            <a:spLocks noGrp="1"/>
          </p:cNvSpPr>
          <p:nvPr>
            <p:ph type="ftr" idx="11"/>
          </p:nvPr>
        </p:nvSpPr>
        <p:spPr>
          <a:xfrm>
            <a:off x="3308430" y="6320699"/>
            <a:ext cx="6840638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7" name="Google Shape;317;p52"/>
          <p:cNvSpPr txBox="1">
            <a:spLocks noGrp="1"/>
          </p:cNvSpPr>
          <p:nvPr>
            <p:ph type="dt" idx="10"/>
          </p:nvPr>
        </p:nvSpPr>
        <p:spPr>
          <a:xfrm>
            <a:off x="1524000" y="6320699"/>
            <a:ext cx="1265499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52"/>
          <p:cNvSpPr txBox="1">
            <a:spLocks noGrp="1"/>
          </p:cNvSpPr>
          <p:nvPr>
            <p:ph type="sldNum" idx="12"/>
          </p:nvPr>
        </p:nvSpPr>
        <p:spPr>
          <a:xfrm>
            <a:off x="10668000" y="6320699"/>
            <a:ext cx="775986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9" name="Google Shape;319;p52"/>
          <p:cNvSpPr txBox="1">
            <a:spLocks noGrp="1"/>
          </p:cNvSpPr>
          <p:nvPr>
            <p:ph type="title"/>
          </p:nvPr>
        </p:nvSpPr>
        <p:spPr>
          <a:xfrm>
            <a:off x="1972234" y="365129"/>
            <a:ext cx="718969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Мастер-классы (рисунок + текст)">
  <p:cSld name="Мастер-классы (рисунок + текст)"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Google Shape;321;p5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53"/>
          <p:cNvSpPr>
            <a:spLocks noGrp="1"/>
          </p:cNvSpPr>
          <p:nvPr>
            <p:ph type="pic" idx="2"/>
          </p:nvPr>
        </p:nvSpPr>
        <p:spPr>
          <a:xfrm>
            <a:off x="6470600" y="0"/>
            <a:ext cx="57214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</p:sp>
      <p:sp>
        <p:nvSpPr>
          <p:cNvPr id="323" name="Google Shape;323;p53"/>
          <p:cNvSpPr txBox="1">
            <a:spLocks noGrp="1"/>
          </p:cNvSpPr>
          <p:nvPr>
            <p:ph type="title"/>
          </p:nvPr>
        </p:nvSpPr>
        <p:spPr>
          <a:xfrm>
            <a:off x="1604682" y="365129"/>
            <a:ext cx="467061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4" name="Google Shape;324;p53"/>
          <p:cNvSpPr txBox="1">
            <a:spLocks noGrp="1"/>
          </p:cNvSpPr>
          <p:nvPr>
            <p:ph type="body" idx="1"/>
          </p:nvPr>
        </p:nvSpPr>
        <p:spPr>
          <a:xfrm>
            <a:off x="1604963" y="2070100"/>
            <a:ext cx="4213225" cy="4214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Мастер-классы (рисунок + текст) 2">
  <p:cSld name="Мастер-классы (рисунок + текст) 2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Google Shape;326;p5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29235" y="0"/>
            <a:ext cx="6166005" cy="6858594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54"/>
          <p:cNvSpPr>
            <a:spLocks noGrp="1"/>
          </p:cNvSpPr>
          <p:nvPr>
            <p:ph type="pic" idx="2"/>
          </p:nvPr>
        </p:nvSpPr>
        <p:spPr>
          <a:xfrm>
            <a:off x="6470600" y="0"/>
            <a:ext cx="5721400" cy="6858000"/>
          </a:xfrm>
          <a:prstGeom prst="rect">
            <a:avLst/>
          </a:prstGeom>
          <a:solidFill>
            <a:srgbClr val="FABCA0"/>
          </a:solidFill>
          <a:ln>
            <a:noFill/>
          </a:ln>
        </p:spPr>
      </p:sp>
      <p:sp>
        <p:nvSpPr>
          <p:cNvPr id="329" name="Google Shape;329;p54"/>
          <p:cNvSpPr txBox="1">
            <a:spLocks noGrp="1"/>
          </p:cNvSpPr>
          <p:nvPr>
            <p:ph type="title"/>
          </p:nvPr>
        </p:nvSpPr>
        <p:spPr>
          <a:xfrm>
            <a:off x="1604682" y="383059"/>
            <a:ext cx="467061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0" name="Google Shape;330;p54"/>
          <p:cNvSpPr txBox="1">
            <a:spLocks noGrp="1"/>
          </p:cNvSpPr>
          <p:nvPr>
            <p:ph type="body" idx="1"/>
          </p:nvPr>
        </p:nvSpPr>
        <p:spPr>
          <a:xfrm>
            <a:off x="1604963" y="2088030"/>
            <a:ext cx="4213225" cy="4214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Мастер-классы (рисунок + текст) 3">
  <p:cSld name="Мастер-классы (рисунок + текст) 3"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Google Shape;332;p5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29235" y="-594"/>
            <a:ext cx="6162765" cy="6858594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55"/>
          <p:cNvSpPr>
            <a:spLocks noGrp="1"/>
          </p:cNvSpPr>
          <p:nvPr>
            <p:ph type="pic" idx="2"/>
          </p:nvPr>
        </p:nvSpPr>
        <p:spPr>
          <a:xfrm>
            <a:off x="6470600" y="0"/>
            <a:ext cx="57214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</p:sp>
      <p:sp>
        <p:nvSpPr>
          <p:cNvPr id="335" name="Google Shape;335;p55"/>
          <p:cNvSpPr txBox="1">
            <a:spLocks noGrp="1"/>
          </p:cNvSpPr>
          <p:nvPr>
            <p:ph type="title"/>
          </p:nvPr>
        </p:nvSpPr>
        <p:spPr>
          <a:xfrm>
            <a:off x="1604682" y="365129"/>
            <a:ext cx="467061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6" name="Google Shape;336;p55"/>
          <p:cNvSpPr txBox="1">
            <a:spLocks noGrp="1"/>
          </p:cNvSpPr>
          <p:nvPr>
            <p:ph type="body" idx="1"/>
          </p:nvPr>
        </p:nvSpPr>
        <p:spPr>
          <a:xfrm>
            <a:off x="1604963" y="2070100"/>
            <a:ext cx="4213225" cy="4214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Лекции">
  <p:cSld name="Лекции"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" name="Google Shape;338;p5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56"/>
          <p:cNvSpPr txBox="1">
            <a:spLocks noGrp="1"/>
          </p:cNvSpPr>
          <p:nvPr>
            <p:ph type="title"/>
          </p:nvPr>
        </p:nvSpPr>
        <p:spPr>
          <a:xfrm>
            <a:off x="1972234" y="365129"/>
            <a:ext cx="950259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0" name="Google Shape;340;p56"/>
          <p:cNvSpPr txBox="1">
            <a:spLocks noGrp="1"/>
          </p:cNvSpPr>
          <p:nvPr>
            <p:ph type="ftr" idx="11"/>
          </p:nvPr>
        </p:nvSpPr>
        <p:spPr>
          <a:xfrm>
            <a:off x="3308430" y="6320699"/>
            <a:ext cx="6840638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1" name="Google Shape;341;p56"/>
          <p:cNvSpPr txBox="1">
            <a:spLocks noGrp="1"/>
          </p:cNvSpPr>
          <p:nvPr>
            <p:ph type="dt" idx="10"/>
          </p:nvPr>
        </p:nvSpPr>
        <p:spPr>
          <a:xfrm>
            <a:off x="1524000" y="6320699"/>
            <a:ext cx="1265499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2" name="Google Shape;342;p56"/>
          <p:cNvSpPr txBox="1">
            <a:spLocks noGrp="1"/>
          </p:cNvSpPr>
          <p:nvPr>
            <p:ph type="sldNum" idx="12"/>
          </p:nvPr>
        </p:nvSpPr>
        <p:spPr>
          <a:xfrm>
            <a:off x="10668000" y="6320699"/>
            <a:ext cx="775986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Лекции лого">
  <p:cSld name="Лекции лого"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Google Shape;344;p5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57"/>
          <p:cNvSpPr txBox="1">
            <a:spLocks noGrp="1"/>
          </p:cNvSpPr>
          <p:nvPr>
            <p:ph type="ftr" idx="11"/>
          </p:nvPr>
        </p:nvSpPr>
        <p:spPr>
          <a:xfrm>
            <a:off x="3308430" y="6320699"/>
            <a:ext cx="6840638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6" name="Google Shape;346;p57"/>
          <p:cNvSpPr txBox="1">
            <a:spLocks noGrp="1"/>
          </p:cNvSpPr>
          <p:nvPr>
            <p:ph type="dt" idx="10"/>
          </p:nvPr>
        </p:nvSpPr>
        <p:spPr>
          <a:xfrm>
            <a:off x="1524000" y="6320699"/>
            <a:ext cx="1265499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7" name="Google Shape;347;p57"/>
          <p:cNvSpPr txBox="1">
            <a:spLocks noGrp="1"/>
          </p:cNvSpPr>
          <p:nvPr>
            <p:ph type="sldNum" idx="12"/>
          </p:nvPr>
        </p:nvSpPr>
        <p:spPr>
          <a:xfrm>
            <a:off x="10668000" y="6320699"/>
            <a:ext cx="775986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48" name="Google Shape;348;p57"/>
          <p:cNvSpPr txBox="1">
            <a:spLocks noGrp="1"/>
          </p:cNvSpPr>
          <p:nvPr>
            <p:ph type="title"/>
          </p:nvPr>
        </p:nvSpPr>
        <p:spPr>
          <a:xfrm>
            <a:off x="1972234" y="365129"/>
            <a:ext cx="718969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Лекции (рисунок + текст)">
  <p:cSld name="Лекции (рисунок + текст)"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" name="Google Shape;350;p5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58"/>
          <p:cNvSpPr>
            <a:spLocks noGrp="1"/>
          </p:cNvSpPr>
          <p:nvPr>
            <p:ph type="pic" idx="2"/>
          </p:nvPr>
        </p:nvSpPr>
        <p:spPr>
          <a:xfrm>
            <a:off x="6470600" y="0"/>
            <a:ext cx="5721400" cy="6858000"/>
          </a:xfrm>
          <a:prstGeom prst="rect">
            <a:avLst/>
          </a:prstGeom>
          <a:solidFill>
            <a:srgbClr val="4AB2C6"/>
          </a:solidFill>
          <a:ln>
            <a:noFill/>
          </a:ln>
        </p:spPr>
      </p:sp>
      <p:sp>
        <p:nvSpPr>
          <p:cNvPr id="352" name="Google Shape;352;p58"/>
          <p:cNvSpPr txBox="1">
            <a:spLocks noGrp="1"/>
          </p:cNvSpPr>
          <p:nvPr>
            <p:ph type="title"/>
          </p:nvPr>
        </p:nvSpPr>
        <p:spPr>
          <a:xfrm>
            <a:off x="1604682" y="365129"/>
            <a:ext cx="467061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3" name="Google Shape;353;p58"/>
          <p:cNvSpPr txBox="1">
            <a:spLocks noGrp="1"/>
          </p:cNvSpPr>
          <p:nvPr>
            <p:ph type="body" idx="1"/>
          </p:nvPr>
        </p:nvSpPr>
        <p:spPr>
          <a:xfrm>
            <a:off x="1604963" y="2070100"/>
            <a:ext cx="4213225" cy="4214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Лекции (рисунок + текст) 2">
  <p:cSld name="Лекции (рисунок + текст) 2"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5" name="Google Shape;355;p5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29235" y="0"/>
            <a:ext cx="6162765" cy="6858594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59"/>
          <p:cNvSpPr>
            <a:spLocks noGrp="1"/>
          </p:cNvSpPr>
          <p:nvPr>
            <p:ph type="pic" idx="2"/>
          </p:nvPr>
        </p:nvSpPr>
        <p:spPr>
          <a:xfrm>
            <a:off x="6470600" y="0"/>
            <a:ext cx="5721400" cy="6858000"/>
          </a:xfrm>
          <a:prstGeom prst="rect">
            <a:avLst/>
          </a:prstGeom>
          <a:solidFill>
            <a:srgbClr val="C1E5EA"/>
          </a:solidFill>
          <a:ln>
            <a:noFill/>
          </a:ln>
        </p:spPr>
      </p:sp>
      <p:sp>
        <p:nvSpPr>
          <p:cNvPr id="358" name="Google Shape;358;p59"/>
          <p:cNvSpPr txBox="1">
            <a:spLocks noGrp="1"/>
          </p:cNvSpPr>
          <p:nvPr>
            <p:ph type="title"/>
          </p:nvPr>
        </p:nvSpPr>
        <p:spPr>
          <a:xfrm>
            <a:off x="1604682" y="365129"/>
            <a:ext cx="467061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9" name="Google Shape;359;p59"/>
          <p:cNvSpPr txBox="1">
            <a:spLocks noGrp="1"/>
          </p:cNvSpPr>
          <p:nvPr>
            <p:ph type="body" idx="1"/>
          </p:nvPr>
        </p:nvSpPr>
        <p:spPr>
          <a:xfrm>
            <a:off x="1604963" y="2070100"/>
            <a:ext cx="4213225" cy="4214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Лекции (рисунок + текст) 3">
  <p:cSld name="Лекции (рисунок + текст) 3"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Google Shape;361;p6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29235" y="0"/>
            <a:ext cx="6166005" cy="6858594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60"/>
          <p:cNvSpPr>
            <a:spLocks noGrp="1"/>
          </p:cNvSpPr>
          <p:nvPr>
            <p:ph type="pic" idx="2"/>
          </p:nvPr>
        </p:nvSpPr>
        <p:spPr>
          <a:xfrm>
            <a:off x="6470600" y="0"/>
            <a:ext cx="5721400" cy="6858000"/>
          </a:xfrm>
          <a:prstGeom prst="rect">
            <a:avLst/>
          </a:prstGeom>
          <a:solidFill>
            <a:srgbClr val="4AB2C6"/>
          </a:solidFill>
          <a:ln>
            <a:noFill/>
          </a:ln>
        </p:spPr>
      </p:sp>
      <p:sp>
        <p:nvSpPr>
          <p:cNvPr id="364" name="Google Shape;364;p60"/>
          <p:cNvSpPr txBox="1">
            <a:spLocks noGrp="1"/>
          </p:cNvSpPr>
          <p:nvPr>
            <p:ph type="title"/>
          </p:nvPr>
        </p:nvSpPr>
        <p:spPr>
          <a:xfrm>
            <a:off x="1604682" y="365129"/>
            <a:ext cx="467061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5" name="Google Shape;365;p60"/>
          <p:cNvSpPr txBox="1">
            <a:spLocks noGrp="1"/>
          </p:cNvSpPr>
          <p:nvPr>
            <p:ph type="body" idx="1"/>
          </p:nvPr>
        </p:nvSpPr>
        <p:spPr>
          <a:xfrm>
            <a:off x="1604963" y="2070100"/>
            <a:ext cx="4213225" cy="4214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Интерактивные занятия">
  <p:cSld name="Интерактивные занятия"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Google Shape;367;p6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61"/>
          <p:cNvSpPr txBox="1">
            <a:spLocks noGrp="1"/>
          </p:cNvSpPr>
          <p:nvPr>
            <p:ph type="title"/>
          </p:nvPr>
        </p:nvSpPr>
        <p:spPr>
          <a:xfrm>
            <a:off x="1972234" y="365129"/>
            <a:ext cx="950259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9" name="Google Shape;369;p61"/>
          <p:cNvSpPr txBox="1">
            <a:spLocks noGrp="1"/>
          </p:cNvSpPr>
          <p:nvPr>
            <p:ph type="ftr" idx="11"/>
          </p:nvPr>
        </p:nvSpPr>
        <p:spPr>
          <a:xfrm>
            <a:off x="3308430" y="6320699"/>
            <a:ext cx="6840638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0" name="Google Shape;370;p61"/>
          <p:cNvSpPr txBox="1">
            <a:spLocks noGrp="1"/>
          </p:cNvSpPr>
          <p:nvPr>
            <p:ph type="dt" idx="10"/>
          </p:nvPr>
        </p:nvSpPr>
        <p:spPr>
          <a:xfrm>
            <a:off x="1524000" y="6320699"/>
            <a:ext cx="1265499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1" name="Google Shape;371;p61"/>
          <p:cNvSpPr txBox="1">
            <a:spLocks noGrp="1"/>
          </p:cNvSpPr>
          <p:nvPr>
            <p:ph type="sldNum" idx="12"/>
          </p:nvPr>
        </p:nvSpPr>
        <p:spPr>
          <a:xfrm>
            <a:off x="10668000" y="6320699"/>
            <a:ext cx="775986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2">
  <p:cSld name="Заголовок раздела2">
    <p:bg>
      <p:bgPr>
        <a:solidFill>
          <a:srgbClr val="7F7F7F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8"/>
          <p:cNvSpPr txBox="1">
            <a:spLocks noGrp="1"/>
          </p:cNvSpPr>
          <p:nvPr>
            <p:ph type="title"/>
          </p:nvPr>
        </p:nvSpPr>
        <p:spPr>
          <a:xfrm>
            <a:off x="497540" y="4964023"/>
            <a:ext cx="570603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rial"/>
              <a:buNone/>
              <a:defRPr sz="4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4" name="Google Shape;54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69818" y="4534863"/>
            <a:ext cx="2430782" cy="2183884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8"/>
          <p:cNvSpPr txBox="1">
            <a:spLocks noGrp="1"/>
          </p:cNvSpPr>
          <p:nvPr>
            <p:ph type="body" idx="1"/>
          </p:nvPr>
        </p:nvSpPr>
        <p:spPr>
          <a:xfrm>
            <a:off x="6715125" y="5172075"/>
            <a:ext cx="860425" cy="744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4400"/>
              <a:buNone/>
              <a:defRPr sz="4400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Интерактивные занятия лого">
  <p:cSld name="Интерактивные занятия лого"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3" name="Google Shape;373;p6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p62"/>
          <p:cNvSpPr txBox="1">
            <a:spLocks noGrp="1"/>
          </p:cNvSpPr>
          <p:nvPr>
            <p:ph type="ftr" idx="11"/>
          </p:nvPr>
        </p:nvSpPr>
        <p:spPr>
          <a:xfrm>
            <a:off x="3308430" y="6320699"/>
            <a:ext cx="6840638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5" name="Google Shape;375;p62"/>
          <p:cNvSpPr txBox="1">
            <a:spLocks noGrp="1"/>
          </p:cNvSpPr>
          <p:nvPr>
            <p:ph type="dt" idx="10"/>
          </p:nvPr>
        </p:nvSpPr>
        <p:spPr>
          <a:xfrm>
            <a:off x="1524000" y="6320699"/>
            <a:ext cx="1265499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6" name="Google Shape;376;p62"/>
          <p:cNvSpPr txBox="1">
            <a:spLocks noGrp="1"/>
          </p:cNvSpPr>
          <p:nvPr>
            <p:ph type="sldNum" idx="12"/>
          </p:nvPr>
        </p:nvSpPr>
        <p:spPr>
          <a:xfrm>
            <a:off x="10668000" y="6320699"/>
            <a:ext cx="775986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77" name="Google Shape;377;p62"/>
          <p:cNvSpPr txBox="1">
            <a:spLocks noGrp="1"/>
          </p:cNvSpPr>
          <p:nvPr>
            <p:ph type="title"/>
          </p:nvPr>
        </p:nvSpPr>
        <p:spPr>
          <a:xfrm>
            <a:off x="1972234" y="365129"/>
            <a:ext cx="718969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Интерактивные занятия (рисунок + текст)">
  <p:cSld name="Интерактивные занятия (рисунок + текст)"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" name="Google Shape;379;p6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p63"/>
          <p:cNvSpPr>
            <a:spLocks noGrp="1"/>
          </p:cNvSpPr>
          <p:nvPr>
            <p:ph type="pic" idx="2"/>
          </p:nvPr>
        </p:nvSpPr>
        <p:spPr>
          <a:xfrm>
            <a:off x="6470600" y="0"/>
            <a:ext cx="5721400" cy="6858000"/>
          </a:xfrm>
          <a:prstGeom prst="rect">
            <a:avLst/>
          </a:prstGeom>
          <a:solidFill>
            <a:srgbClr val="83CC22"/>
          </a:solidFill>
          <a:ln>
            <a:noFill/>
          </a:ln>
        </p:spPr>
      </p:sp>
      <p:sp>
        <p:nvSpPr>
          <p:cNvPr id="381" name="Google Shape;381;p63"/>
          <p:cNvSpPr txBox="1">
            <a:spLocks noGrp="1"/>
          </p:cNvSpPr>
          <p:nvPr>
            <p:ph type="title"/>
          </p:nvPr>
        </p:nvSpPr>
        <p:spPr>
          <a:xfrm>
            <a:off x="1604682" y="365129"/>
            <a:ext cx="467061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2" name="Google Shape;382;p63"/>
          <p:cNvSpPr txBox="1">
            <a:spLocks noGrp="1"/>
          </p:cNvSpPr>
          <p:nvPr>
            <p:ph type="body" idx="1"/>
          </p:nvPr>
        </p:nvSpPr>
        <p:spPr>
          <a:xfrm>
            <a:off x="1604963" y="2070100"/>
            <a:ext cx="4213225" cy="4214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Интерактивные занятия (рисунок + текст) 2">
  <p:cSld name="Интерактивные занятия (рисунок + текст) 2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4" name="Google Shape;384;p6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25995" y="-594"/>
            <a:ext cx="6150800" cy="6858594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64"/>
          <p:cNvSpPr>
            <a:spLocks noGrp="1"/>
          </p:cNvSpPr>
          <p:nvPr>
            <p:ph type="pic" idx="2"/>
          </p:nvPr>
        </p:nvSpPr>
        <p:spPr>
          <a:xfrm>
            <a:off x="6470600" y="0"/>
            <a:ext cx="5721400" cy="6858000"/>
          </a:xfrm>
          <a:prstGeom prst="rect">
            <a:avLst/>
          </a:prstGeom>
          <a:solidFill>
            <a:srgbClr val="BDEA82"/>
          </a:solidFill>
          <a:ln>
            <a:noFill/>
          </a:ln>
        </p:spPr>
      </p:sp>
      <p:sp>
        <p:nvSpPr>
          <p:cNvPr id="387" name="Google Shape;387;p64"/>
          <p:cNvSpPr txBox="1">
            <a:spLocks noGrp="1"/>
          </p:cNvSpPr>
          <p:nvPr>
            <p:ph type="title"/>
          </p:nvPr>
        </p:nvSpPr>
        <p:spPr>
          <a:xfrm>
            <a:off x="1604682" y="365129"/>
            <a:ext cx="467061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8" name="Google Shape;388;p64"/>
          <p:cNvSpPr txBox="1">
            <a:spLocks noGrp="1"/>
          </p:cNvSpPr>
          <p:nvPr>
            <p:ph type="body" idx="1"/>
          </p:nvPr>
        </p:nvSpPr>
        <p:spPr>
          <a:xfrm>
            <a:off x="1604963" y="2070100"/>
            <a:ext cx="4213225" cy="4214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Интерактивные занятия (рисунок + текст) 3">
  <p:cSld name="Интерактивные занятия (рисунок + текст) 3"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0" name="Google Shape;390;p6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Google Shape;391;p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11306" y="-594"/>
            <a:ext cx="6180694" cy="6858594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Google Shape;392;p65"/>
          <p:cNvSpPr>
            <a:spLocks noGrp="1"/>
          </p:cNvSpPr>
          <p:nvPr>
            <p:ph type="pic" idx="2"/>
          </p:nvPr>
        </p:nvSpPr>
        <p:spPr>
          <a:xfrm>
            <a:off x="6470600" y="0"/>
            <a:ext cx="5721400" cy="6858000"/>
          </a:xfrm>
          <a:prstGeom prst="rect">
            <a:avLst/>
          </a:prstGeom>
          <a:solidFill>
            <a:srgbClr val="82CC22"/>
          </a:solidFill>
          <a:ln>
            <a:noFill/>
          </a:ln>
        </p:spPr>
      </p:sp>
      <p:sp>
        <p:nvSpPr>
          <p:cNvPr id="393" name="Google Shape;393;p65"/>
          <p:cNvSpPr txBox="1">
            <a:spLocks noGrp="1"/>
          </p:cNvSpPr>
          <p:nvPr>
            <p:ph type="title"/>
          </p:nvPr>
        </p:nvSpPr>
        <p:spPr>
          <a:xfrm>
            <a:off x="1604682" y="365129"/>
            <a:ext cx="467061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4" name="Google Shape;394;p65"/>
          <p:cNvSpPr txBox="1">
            <a:spLocks noGrp="1"/>
          </p:cNvSpPr>
          <p:nvPr>
            <p:ph type="body" idx="1"/>
          </p:nvPr>
        </p:nvSpPr>
        <p:spPr>
          <a:xfrm>
            <a:off x="1604963" y="2070100"/>
            <a:ext cx="4213225" cy="4214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+ текст + рисунок 2">
  <p:cSld name="Заголовок + текст + рисунок 2"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6" name="Google Shape;396;p6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Google Shape;397;p66"/>
          <p:cNvSpPr txBox="1">
            <a:spLocks noGrp="1"/>
          </p:cNvSpPr>
          <p:nvPr>
            <p:ph type="title"/>
          </p:nvPr>
        </p:nvSpPr>
        <p:spPr>
          <a:xfrm>
            <a:off x="1443318" y="365125"/>
            <a:ext cx="80772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8" name="Google Shape;398;p66"/>
          <p:cNvSpPr>
            <a:spLocks noGrp="1"/>
          </p:cNvSpPr>
          <p:nvPr>
            <p:ph type="pic" idx="2"/>
          </p:nvPr>
        </p:nvSpPr>
        <p:spPr>
          <a:xfrm>
            <a:off x="7270750" y="1954212"/>
            <a:ext cx="3854450" cy="4365625"/>
          </a:xfrm>
          <a:prstGeom prst="rect">
            <a:avLst/>
          </a:prstGeom>
          <a:noFill/>
          <a:ln>
            <a:noFill/>
          </a:ln>
        </p:spPr>
      </p:sp>
      <p:sp>
        <p:nvSpPr>
          <p:cNvPr id="399" name="Google Shape;399;p66"/>
          <p:cNvSpPr txBox="1">
            <a:spLocks noGrp="1"/>
          </p:cNvSpPr>
          <p:nvPr>
            <p:ph type="body" idx="1"/>
          </p:nvPr>
        </p:nvSpPr>
        <p:spPr>
          <a:xfrm>
            <a:off x="1443318" y="1954213"/>
            <a:ext cx="5513294" cy="3298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ключительный слайд2">
  <p:cSld name="Заключительный слайд2"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1" name="Google Shape;401;p6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Google Shape;402;p67"/>
          <p:cNvSpPr txBox="1">
            <a:spLocks noGrp="1"/>
          </p:cNvSpPr>
          <p:nvPr>
            <p:ph type="dt" idx="10"/>
          </p:nvPr>
        </p:nvSpPr>
        <p:spPr>
          <a:xfrm>
            <a:off x="1524000" y="6320699"/>
            <a:ext cx="1265499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3" name="Google Shape;403;p67"/>
          <p:cNvSpPr txBox="1">
            <a:spLocks noGrp="1"/>
          </p:cNvSpPr>
          <p:nvPr>
            <p:ph type="sldNum" idx="12"/>
          </p:nvPr>
        </p:nvSpPr>
        <p:spPr>
          <a:xfrm>
            <a:off x="11017084" y="6320699"/>
            <a:ext cx="444292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404" name="Google Shape;404;p67"/>
          <p:cNvSpPr txBox="1">
            <a:spLocks noGrp="1"/>
          </p:cNvSpPr>
          <p:nvPr>
            <p:ph type="body" idx="1"/>
          </p:nvPr>
        </p:nvSpPr>
        <p:spPr>
          <a:xfrm>
            <a:off x="2680447" y="1443318"/>
            <a:ext cx="6840071" cy="3487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ключительный слайд3">
  <p:cSld name="Заключительный слайд3"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6" name="Google Shape;406;p6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7" name="Google Shape;407;p68"/>
          <p:cNvSpPr txBox="1">
            <a:spLocks noGrp="1"/>
          </p:cNvSpPr>
          <p:nvPr>
            <p:ph type="dt" idx="10"/>
          </p:nvPr>
        </p:nvSpPr>
        <p:spPr>
          <a:xfrm>
            <a:off x="1524000" y="6320699"/>
            <a:ext cx="1265499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8" name="Google Shape;408;p68"/>
          <p:cNvSpPr txBox="1">
            <a:spLocks noGrp="1"/>
          </p:cNvSpPr>
          <p:nvPr>
            <p:ph type="sldNum" idx="12"/>
          </p:nvPr>
        </p:nvSpPr>
        <p:spPr>
          <a:xfrm>
            <a:off x="11017084" y="6320699"/>
            <a:ext cx="444292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409" name="Google Shape;409;p68"/>
          <p:cNvSpPr txBox="1">
            <a:spLocks noGrp="1"/>
          </p:cNvSpPr>
          <p:nvPr>
            <p:ph type="body" idx="1"/>
          </p:nvPr>
        </p:nvSpPr>
        <p:spPr>
          <a:xfrm>
            <a:off x="2680447" y="1443318"/>
            <a:ext cx="6840071" cy="3487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ключительный слайд4">
  <p:cSld name="Заключительный слайд4"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" name="Google Shape;411;p6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12" name="Google Shape;412;p69"/>
          <p:cNvSpPr txBox="1">
            <a:spLocks noGrp="1"/>
          </p:cNvSpPr>
          <p:nvPr>
            <p:ph type="dt" idx="10"/>
          </p:nvPr>
        </p:nvSpPr>
        <p:spPr>
          <a:xfrm>
            <a:off x="1524000" y="6320699"/>
            <a:ext cx="1265499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3" name="Google Shape;413;p69"/>
          <p:cNvSpPr txBox="1">
            <a:spLocks noGrp="1"/>
          </p:cNvSpPr>
          <p:nvPr>
            <p:ph type="sldNum" idx="12"/>
          </p:nvPr>
        </p:nvSpPr>
        <p:spPr>
          <a:xfrm>
            <a:off x="11017084" y="6320699"/>
            <a:ext cx="444292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414" name="Google Shape;414;p69"/>
          <p:cNvSpPr txBox="1">
            <a:spLocks noGrp="1"/>
          </p:cNvSpPr>
          <p:nvPr>
            <p:ph type="body" idx="1"/>
          </p:nvPr>
        </p:nvSpPr>
        <p:spPr>
          <a:xfrm>
            <a:off x="2680447" y="1443318"/>
            <a:ext cx="6840071" cy="3487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одложка1">
  <p:cSld name="Подложка1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9"/>
          <p:cNvSpPr txBox="1">
            <a:spLocks noGrp="1"/>
          </p:cNvSpPr>
          <p:nvPr>
            <p:ph type="title"/>
          </p:nvPr>
        </p:nvSpPr>
        <p:spPr>
          <a:xfrm>
            <a:off x="1062318" y="110023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dt" idx="10"/>
          </p:nvPr>
        </p:nvSpPr>
        <p:spPr>
          <a:xfrm>
            <a:off x="1524000" y="6320699"/>
            <a:ext cx="1265499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11017084" y="6320699"/>
            <a:ext cx="444292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1"/>
          </p:nvPr>
        </p:nvSpPr>
        <p:spPr>
          <a:xfrm>
            <a:off x="2949575" y="2608263"/>
            <a:ext cx="7906684" cy="2430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одложка2">
  <p:cSld name="Подложка2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0"/>
          <p:cNvSpPr txBox="1">
            <a:spLocks noGrp="1"/>
          </p:cNvSpPr>
          <p:nvPr>
            <p:ph type="title"/>
          </p:nvPr>
        </p:nvSpPr>
        <p:spPr>
          <a:xfrm>
            <a:off x="1062318" y="110023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1524000" y="6320699"/>
            <a:ext cx="1265499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sldNum" idx="12"/>
          </p:nvPr>
        </p:nvSpPr>
        <p:spPr>
          <a:xfrm>
            <a:off x="11017084" y="6320699"/>
            <a:ext cx="444292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5602941" y="2698750"/>
            <a:ext cx="5974697" cy="3810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одложка3">
  <p:cSld name="Подложка3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1"/>
          <p:cNvSpPr txBox="1">
            <a:spLocks noGrp="1"/>
          </p:cNvSpPr>
          <p:nvPr>
            <p:ph type="title"/>
          </p:nvPr>
        </p:nvSpPr>
        <p:spPr>
          <a:xfrm>
            <a:off x="1062318" y="110023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1524000" y="6320699"/>
            <a:ext cx="1265499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sldNum" idx="12"/>
          </p:nvPr>
        </p:nvSpPr>
        <p:spPr>
          <a:xfrm>
            <a:off x="11017084" y="6320699"/>
            <a:ext cx="444292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body" idx="1"/>
          </p:nvPr>
        </p:nvSpPr>
        <p:spPr>
          <a:xfrm>
            <a:off x="2967318" y="2716213"/>
            <a:ext cx="7879976" cy="2330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  <p:sldLayoutId id="2147483704" r:id="rId56"/>
    <p:sldLayoutId id="2147483705" r:id="rId57"/>
    <p:sldLayoutId id="2147483706" r:id="rId58"/>
    <p:sldLayoutId id="2147483707" r:id="rId59"/>
    <p:sldLayoutId id="2147483708" r:id="rId60"/>
    <p:sldLayoutId id="2147483709" r:id="rId61"/>
    <p:sldLayoutId id="2147483710" r:id="rId62"/>
    <p:sldLayoutId id="2147483711" r:id="rId63"/>
    <p:sldLayoutId id="2147483712" r:id="rId64"/>
    <p:sldLayoutId id="2147483713" r:id="rId65"/>
    <p:sldLayoutId id="2147483714" r:id="rId66"/>
    <p:sldLayoutId id="2147483715" r:id="rId6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70"/>
          <p:cNvSpPr txBox="1">
            <a:spLocks noGrp="1"/>
          </p:cNvSpPr>
          <p:nvPr>
            <p:ph type="ctrTitle"/>
          </p:nvPr>
        </p:nvSpPr>
        <p:spPr>
          <a:xfrm>
            <a:off x="1524000" y="1063778"/>
            <a:ext cx="9144000" cy="296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ru-RU" dirty="0" err="1" smtClean="0"/>
              <a:t>Никколо</a:t>
            </a:r>
            <a:r>
              <a:rPr lang="ru-RU" dirty="0" smtClean="0"/>
              <a:t> Паганини</a:t>
            </a:r>
            <a:br>
              <a:rPr lang="ru-RU" dirty="0" smtClean="0"/>
            </a:br>
            <a:r>
              <a:rPr lang="ru-RU" dirty="0" smtClean="0"/>
              <a:t>Южный колдун</a:t>
            </a:r>
            <a:endParaRPr dirty="0"/>
          </a:p>
        </p:txBody>
      </p:sp>
      <p:sp>
        <p:nvSpPr>
          <p:cNvPr id="2" name="TextBox 1"/>
          <p:cNvSpPr txBox="1"/>
          <p:nvPr/>
        </p:nvSpPr>
        <p:spPr>
          <a:xfrm>
            <a:off x="7620002" y="6027003"/>
            <a:ext cx="33369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/>
              <a:t>«Старая пластинка»</a:t>
            </a:r>
          </a:p>
          <a:p>
            <a:pPr algn="r"/>
            <a:r>
              <a:rPr lang="ru-RU" sz="2400" b="1" dirty="0"/>
              <a:t>В</a:t>
            </a:r>
            <a:r>
              <a:rPr lang="ru-RU" sz="2400" b="1" dirty="0" smtClean="0"/>
              <a:t>ыпуск 23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46789" y="840260"/>
            <a:ext cx="5165125" cy="6017740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ru-RU" dirty="0" smtClean="0"/>
              <a:t>В 1824 </a:t>
            </a:r>
            <a:r>
              <a:rPr lang="ru-RU" dirty="0"/>
              <a:t>году Паганини сошелся с оперной певицей </a:t>
            </a:r>
            <a:r>
              <a:rPr lang="ru-RU" dirty="0" err="1"/>
              <a:t>Антонией</a:t>
            </a:r>
            <a:r>
              <a:rPr lang="ru-RU" dirty="0"/>
              <a:t> </a:t>
            </a:r>
            <a:r>
              <a:rPr lang="ru-RU" dirty="0" err="1"/>
              <a:t>Бьянки</a:t>
            </a:r>
            <a:r>
              <a:rPr lang="ru-RU" dirty="0"/>
              <a:t>. В 1825 у них родился сын Ахилл, а в 1828 году пара распалась. Паганини добился единоличной опеки над сыном. Стремясь обеспечить ему достойное будущее, он стал просить баснословные гонорары за выступления. Так что мальчик унаследовал миллионы франков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989" y="292100"/>
            <a:ext cx="5384800" cy="6565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2" y="1048872"/>
            <a:ext cx="4822825" cy="5574350"/>
          </a:xfrm>
        </p:spPr>
        <p:txBody>
          <a:bodyPr>
            <a:normAutofit fontScale="92500"/>
          </a:bodyPr>
          <a:lstStyle/>
          <a:p>
            <a:pPr marL="114300" indent="0">
              <a:buNone/>
            </a:pPr>
            <a:r>
              <a:rPr lang="ru-RU" dirty="0"/>
              <a:t>Последние годы жизни музыкант часто </a:t>
            </a:r>
            <a:r>
              <a:rPr lang="ru-RU" dirty="0" smtClean="0"/>
              <a:t>болел. </a:t>
            </a:r>
            <a:r>
              <a:rPr lang="ru-RU" dirty="0" err="1" smtClean="0"/>
              <a:t>Никколо</a:t>
            </a:r>
            <a:r>
              <a:rPr lang="ru-RU" dirty="0" smtClean="0"/>
              <a:t> </a:t>
            </a:r>
            <a:r>
              <a:rPr lang="ru-RU" dirty="0"/>
              <a:t>Паганини скончался в Ницце 27 мая 1840 года. Однако мистификации не прекратились даже после его смерти. Духовенство отказалось проводить заупокойные мессы, поэтому останки музыканта перезахоранивали несколько раз. </a:t>
            </a:r>
            <a:r>
              <a:rPr lang="ru-RU" dirty="0" smtClean="0"/>
              <a:t>Окончательно он был погребен в 1896 году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23" r="10792"/>
          <a:stretch/>
        </p:blipFill>
        <p:spPr>
          <a:xfrm>
            <a:off x="1569309" y="1048872"/>
            <a:ext cx="5288693" cy="51389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7488195" y="1013254"/>
            <a:ext cx="4703805" cy="5844746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ru-RU" dirty="0"/>
              <a:t>Паганини обладал драгоценной коллекцией скрипок Страдивари, Гварнери и Амати. А свой самый любимый инструмент завещал родной Генуе – он не хотел, чтобы на нем играл другой музыкант. Неофициально эту скрипку работы Гварнери называют «Вдовой Паганини».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365" y="661156"/>
            <a:ext cx="4860993" cy="55172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867" y="771895"/>
            <a:ext cx="4018879" cy="49282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88924" y="771895"/>
            <a:ext cx="524889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Двадцать третий выпуск «Старой пластинки» посвящен скрипачу-виртуозу, композитору, участнику национально-освободительного движения Италии </a:t>
            </a:r>
            <a:r>
              <a:rPr lang="ru-RU" sz="2800" dirty="0" err="1"/>
              <a:t>Никколо</a:t>
            </a:r>
            <a:r>
              <a:rPr lang="ru-RU" sz="2800" dirty="0"/>
              <a:t> Паганини. Его бунтарский, истинно народный дух вдохновлял не только карбонариев, но и выдающихся музыкантов, а также писателей.</a:t>
            </a:r>
            <a:endParaRPr lang="ru-RU" sz="2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42456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2"/>
          </p:nvPr>
        </p:nvSpPr>
        <p:spPr>
          <a:xfrm>
            <a:off x="5783283" y="1013246"/>
            <a:ext cx="6127668" cy="5435055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ru-RU" dirty="0" err="1"/>
              <a:t>Никколо</a:t>
            </a:r>
            <a:r>
              <a:rPr lang="ru-RU" dirty="0"/>
              <a:t> Паганини родился 27 октября 1782 года в доме номер 38 по переулку Чёрной кошки в Генуе. Его родители, Антонио Паганини и Тереза </a:t>
            </a:r>
            <a:r>
              <a:rPr lang="ru-RU" dirty="0" err="1"/>
              <a:t>Боччардо</a:t>
            </a:r>
            <a:r>
              <a:rPr lang="ru-RU" dirty="0"/>
              <a:t>, вели скромную, обычную жизнь. Антонио держал в порту небольшую лавку и подрабатывал то прорицателем, то музыкантом, но славы не добился. Все свои амбиции и чаяния он перенес на </a:t>
            </a:r>
            <a:r>
              <a:rPr lang="ru-RU" dirty="0" err="1"/>
              <a:t>Никколо</a:t>
            </a:r>
            <a:r>
              <a:rPr lang="ru-RU" dirty="0"/>
              <a:t> – своего второго сына. Всего в семье было пятеро детей, их воспитанием занималась мать.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455" y="1916993"/>
            <a:ext cx="3672373" cy="27500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6317673" y="846991"/>
            <a:ext cx="5755041" cy="5702250"/>
          </a:xfrm>
        </p:spPr>
        <p:txBody>
          <a:bodyPr>
            <a:normAutofit fontScale="92500" lnSpcReduction="20000"/>
          </a:bodyPr>
          <a:lstStyle/>
          <a:p>
            <a:pPr marL="114300" indent="0">
              <a:buNone/>
            </a:pPr>
            <a:r>
              <a:rPr lang="ru-RU" dirty="0"/>
              <a:t>Позже в разговорах с </a:t>
            </a:r>
            <a:r>
              <a:rPr lang="ru-RU" dirty="0" err="1"/>
              <a:t>Юлиусом</a:t>
            </a:r>
            <a:r>
              <a:rPr lang="ru-RU" dirty="0"/>
              <a:t> </a:t>
            </a:r>
            <a:r>
              <a:rPr lang="ru-RU" dirty="0" err="1"/>
              <a:t>Шоттки</a:t>
            </a:r>
            <a:r>
              <a:rPr lang="ru-RU" dirty="0"/>
              <a:t> – своим первым биографом – </a:t>
            </a:r>
            <a:r>
              <a:rPr lang="ru-RU" dirty="0" err="1"/>
              <a:t>Никколо</a:t>
            </a:r>
            <a:r>
              <a:rPr lang="ru-RU" dirty="0"/>
              <a:t> Паганини будет вспоминать, как отец голодом принуждал его старательно заниматься. Действительно, недостаток свежего воздуха, движения и питания в раннем детстве серьезно подорвали и без того не самый крепкий организм мальчика. </a:t>
            </a:r>
          </a:p>
          <a:p>
            <a:pPr marL="114300" indent="0">
              <a:buNone/>
            </a:pPr>
            <a:r>
              <a:rPr lang="ru-RU" dirty="0"/>
              <a:t>Антонио Паганини быстро понял, что ему нечему учить сына, и поручил мальчика заботам скрипача Джованни </a:t>
            </a:r>
            <a:r>
              <a:rPr lang="ru-RU" dirty="0" err="1"/>
              <a:t>Черветто</a:t>
            </a:r>
            <a:r>
              <a:rPr lang="ru-RU" dirty="0"/>
              <a:t>. С помощью наставника </a:t>
            </a:r>
            <a:r>
              <a:rPr lang="ru-RU" dirty="0" err="1"/>
              <a:t>Никколо</a:t>
            </a:r>
            <a:r>
              <a:rPr lang="ru-RU" dirty="0"/>
              <a:t> достиг необычайных успехов и начал еженедельно выступать в местной церкви.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291" y="1862849"/>
            <a:ext cx="4821382" cy="32330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27669" y="811366"/>
            <a:ext cx="5925786" cy="5809128"/>
          </a:xfrm>
        </p:spPr>
        <p:txBody>
          <a:bodyPr>
            <a:normAutofit fontScale="85000" lnSpcReduction="10000"/>
          </a:bodyPr>
          <a:lstStyle/>
          <a:p>
            <a:pPr marL="114300" indent="0">
              <a:buNone/>
            </a:pPr>
            <a:r>
              <a:rPr lang="ru-RU" dirty="0" err="1"/>
              <a:t>Неккьо</a:t>
            </a:r>
            <a:r>
              <a:rPr lang="ru-RU" dirty="0"/>
              <a:t> высоко оценил одаренность своего юного ученика и настоял на приглашении другого учителя. Им стал скрипач, капельмейстер и дирижер </a:t>
            </a:r>
            <a:r>
              <a:rPr lang="ru-RU" dirty="0" err="1"/>
              <a:t>Джакомо</a:t>
            </a:r>
            <a:r>
              <a:rPr lang="ru-RU" dirty="0"/>
              <a:t> </a:t>
            </a:r>
            <a:r>
              <a:rPr lang="ru-RU" dirty="0" err="1"/>
              <a:t>Коста</a:t>
            </a:r>
            <a:r>
              <a:rPr lang="ru-RU" dirty="0"/>
              <a:t>, который пригласил Паганини играть в собор Сан-Лоренцо во Флоренции. Эти выступления открыли </a:t>
            </a:r>
            <a:r>
              <a:rPr lang="ru-RU" dirty="0" err="1"/>
              <a:t>Никколо</a:t>
            </a:r>
            <a:r>
              <a:rPr lang="ru-RU" dirty="0"/>
              <a:t> дорогу к первому театральному концерту.</a:t>
            </a:r>
          </a:p>
          <a:p>
            <a:pPr marL="114300" indent="0">
              <a:buNone/>
            </a:pPr>
            <a:r>
              <a:rPr lang="ru-RU" dirty="0"/>
              <a:t>Публику поразило не только виртуозное исполнение, но и прекрасно подобранный репертуар. Тринадцатилетний мальчик исполнил со сцены собственные вариации на тему Карманьолы, подхваченной Французской революцией. Этот мотив как нельзя соответствовал настроениям публики.</a:t>
            </a:r>
            <a:endParaRPr lang="ru-RU" dirty="0">
              <a:effectLst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825" y="1048872"/>
            <a:ext cx="4405783" cy="46848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07678" y="1048872"/>
            <a:ext cx="5379522" cy="5589434"/>
          </a:xfrm>
        </p:spPr>
        <p:txBody>
          <a:bodyPr>
            <a:normAutofit fontScale="85000" lnSpcReduction="10000"/>
          </a:bodyPr>
          <a:lstStyle/>
          <a:p>
            <a:pPr marL="114300" indent="0">
              <a:buNone/>
            </a:pPr>
            <a:r>
              <a:rPr lang="ru-RU" dirty="0"/>
              <a:t>Для дальнейшего развития требовались деньги, но их в семье Паганини не было. К счастью, </a:t>
            </a:r>
            <a:r>
              <a:rPr lang="ru-RU" dirty="0" err="1"/>
              <a:t>Никколо</a:t>
            </a:r>
            <a:r>
              <a:rPr lang="ru-RU" dirty="0"/>
              <a:t> заметил маркиз </a:t>
            </a:r>
            <a:r>
              <a:rPr lang="ru-RU" dirty="0" err="1"/>
              <a:t>Джанкарло</a:t>
            </a:r>
            <a:r>
              <a:rPr lang="ru-RU" dirty="0"/>
              <a:t> </a:t>
            </a:r>
            <a:r>
              <a:rPr lang="ru-RU" dirty="0" err="1"/>
              <a:t>ди</a:t>
            </a:r>
            <a:r>
              <a:rPr lang="ru-RU" dirty="0"/>
              <a:t> Негро, которого впоследствии назовут главным меценатом гениального Паганини. А пока, во второй половине 1795 года, он представил </a:t>
            </a:r>
            <a:r>
              <a:rPr lang="ru-RU" dirty="0" err="1"/>
              <a:t>Никколо</a:t>
            </a:r>
            <a:r>
              <a:rPr lang="ru-RU" dirty="0"/>
              <a:t> и его отца известному скрипачу Сальваторе </a:t>
            </a:r>
            <a:r>
              <a:rPr lang="ru-RU" dirty="0" err="1"/>
              <a:t>Тинти</a:t>
            </a:r>
            <a:r>
              <a:rPr lang="ru-RU" dirty="0"/>
              <a:t>. Тот был в восторге от чувственности и точности исполнения, продемонстрированных юным </a:t>
            </a:r>
            <a:r>
              <a:rPr lang="ru-RU" dirty="0" err="1"/>
              <a:t>Никколо</a:t>
            </a:r>
            <a:r>
              <a:rPr lang="ru-RU" dirty="0"/>
              <a:t>. Успех во флорентийском театре позволил получить необходимые средства и продолжить поездку.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686" y="0"/>
            <a:ext cx="510099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2" y="1048872"/>
            <a:ext cx="5029198" cy="5423180"/>
          </a:xfrm>
        </p:spPr>
        <p:txBody>
          <a:bodyPr>
            <a:normAutofit fontScale="92500" lnSpcReduction="10000"/>
          </a:bodyPr>
          <a:lstStyle/>
          <a:p>
            <a:pPr marL="114300" indent="0">
              <a:buNone/>
            </a:pPr>
            <a:r>
              <a:rPr lang="ru-RU" dirty="0"/>
              <a:t>В Парме </a:t>
            </a:r>
            <a:r>
              <a:rPr lang="ru-RU" dirty="0" err="1"/>
              <a:t>Никколо</a:t>
            </a:r>
            <a:r>
              <a:rPr lang="ru-RU" dirty="0"/>
              <a:t> встретился с </a:t>
            </a:r>
            <a:r>
              <a:rPr lang="ru-RU" dirty="0" err="1"/>
              <a:t>Алессандро</a:t>
            </a:r>
            <a:r>
              <a:rPr lang="ru-RU" dirty="0"/>
              <a:t> Ролла и </a:t>
            </a:r>
            <a:r>
              <a:rPr lang="ru-RU" dirty="0" err="1"/>
              <a:t>Фердинандо</a:t>
            </a:r>
            <a:r>
              <a:rPr lang="ru-RU" dirty="0"/>
              <a:t> </a:t>
            </a:r>
            <a:r>
              <a:rPr lang="ru-RU" dirty="0" err="1"/>
              <a:t>Паэром</a:t>
            </a:r>
            <a:r>
              <a:rPr lang="ru-RU" dirty="0"/>
              <a:t> – известнейшими музыкантами того времени, а также с неаполитанским мастером </a:t>
            </a:r>
            <a:r>
              <a:rPr lang="ru-RU" dirty="0" err="1"/>
              <a:t>Гаспаре</a:t>
            </a:r>
            <a:r>
              <a:rPr lang="ru-RU" dirty="0"/>
              <a:t> </a:t>
            </a:r>
            <a:r>
              <a:rPr lang="ru-RU" dirty="0" err="1"/>
              <a:t>Гиретти</a:t>
            </a:r>
            <a:r>
              <a:rPr lang="ru-RU" dirty="0"/>
              <a:t>. Под его руководством мальчик написал 24 четырехголосные фуги – с помощью пера, чернил и воображения. Здесь же, в Парме, он заработал свою первую скрипку Гварнери, сыграв с листа сложнейший концерт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541" y="1792090"/>
            <a:ext cx="5147956" cy="34185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2" y="1048872"/>
            <a:ext cx="5195453" cy="5565684"/>
          </a:xfrm>
        </p:spPr>
        <p:txBody>
          <a:bodyPr>
            <a:normAutofit fontScale="92500" lnSpcReduction="20000"/>
          </a:bodyPr>
          <a:lstStyle/>
          <a:p>
            <a:pPr marL="114300" indent="0">
              <a:buNone/>
            </a:pPr>
            <a:r>
              <a:rPr lang="ru-RU" dirty="0"/>
              <a:t>Так, принято считать, что некоторое время </a:t>
            </a:r>
            <a:r>
              <a:rPr lang="ru-RU" dirty="0" err="1"/>
              <a:t>Никколо</a:t>
            </a:r>
            <a:r>
              <a:rPr lang="ru-RU" dirty="0"/>
              <a:t> был взаимно влюблен в </a:t>
            </a:r>
            <a:r>
              <a:rPr lang="ru-RU" dirty="0" err="1"/>
              <a:t>Элизу</a:t>
            </a:r>
            <a:r>
              <a:rPr lang="ru-RU" dirty="0"/>
              <a:t> – сестру Наполеона и жену правителя Лукки. Сей факт не помешал композитору-виртуозу посвятить ей «Любовную сцену» для двух струн. Через какое-то время молодые люди перестали общаться.</a:t>
            </a:r>
          </a:p>
          <a:p>
            <a:pPr marL="114300" indent="0">
              <a:buNone/>
            </a:pPr>
            <a:r>
              <a:rPr lang="ru-RU" dirty="0"/>
              <a:t>Немного позднее, уже в Генуе, </a:t>
            </a:r>
            <a:r>
              <a:rPr lang="ru-RU" dirty="0" err="1"/>
              <a:t>Никколо</a:t>
            </a:r>
            <a:r>
              <a:rPr lang="ru-RU" dirty="0"/>
              <a:t> увлекся </a:t>
            </a:r>
            <a:r>
              <a:rPr lang="ru-RU" dirty="0" err="1"/>
              <a:t>Анджелиной</a:t>
            </a:r>
            <a:r>
              <a:rPr lang="ru-RU" dirty="0"/>
              <a:t> </a:t>
            </a:r>
            <a:r>
              <a:rPr lang="ru-RU" dirty="0" err="1"/>
              <a:t>Каванной</a:t>
            </a:r>
            <a:r>
              <a:rPr lang="ru-RU" dirty="0"/>
              <a:t> и взял ее с собой в Парму. Однако вскоре выяснилось, что девушка в положении, поэтому ей пришлось вернуться в Геную.</a:t>
            </a: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856" y="1733035"/>
            <a:ext cx="5235146" cy="3926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98508" y="1048872"/>
            <a:ext cx="5593492" cy="580912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ru-RU" dirty="0"/>
              <a:t>В 1821 году здоровье музыканта серьезно пошатнулось. Привыкший работать на износ и подвергаться лишениям, </a:t>
            </a:r>
            <a:r>
              <a:rPr lang="ru-RU" dirty="0" err="1"/>
              <a:t>Никколо</a:t>
            </a:r>
            <a:r>
              <a:rPr lang="ru-RU" dirty="0"/>
              <a:t> мало внимания уделял себе и своему телу. Попытки облегчить боли и приступы кашля мазями, поездками на курорты и прогулками не дали желаемого результата. Паганини был вынужден временно прекратить концерты.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833" y="190500"/>
            <a:ext cx="5019675" cy="666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Точки Зрения">
  <a:themeElements>
    <a:clrScheme name="Основ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F450"/>
      </a:accent1>
      <a:accent2>
        <a:srgbClr val="9D86FC"/>
      </a:accent2>
      <a:accent3>
        <a:srgbClr val="DC4699"/>
      </a:accent3>
      <a:accent4>
        <a:srgbClr val="FDB913"/>
      </a:accent4>
      <a:accent5>
        <a:srgbClr val="3D11FC"/>
      </a:accent5>
      <a:accent6>
        <a:srgbClr val="F2591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Основ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F450"/>
      </a:accent1>
      <a:accent2>
        <a:srgbClr val="9D86FC"/>
      </a:accent2>
      <a:accent3>
        <a:srgbClr val="DC4699"/>
      </a:accent3>
      <a:accent4>
        <a:srgbClr val="FDB913"/>
      </a:accent4>
      <a:accent5>
        <a:srgbClr val="156BFF"/>
      </a:accent5>
      <a:accent6>
        <a:srgbClr val="F2591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707</Words>
  <Application>Microsoft Office PowerPoint</Application>
  <PresentationFormat>Широкоэкранный</PresentationFormat>
  <Paragraphs>28</Paragraphs>
  <Slides>12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Helvetica Neue</vt:lpstr>
      <vt:lpstr>Arial</vt:lpstr>
      <vt:lpstr>Тема Точки Зрения</vt:lpstr>
      <vt:lpstr>Никколо Паганини Южный колдун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Абросимов Дмитрий Александрович</dc:creator>
  <cp:lastModifiedBy>Абросимов Дмитрий Александрович</cp:lastModifiedBy>
  <cp:revision>27</cp:revision>
  <dcterms:modified xsi:type="dcterms:W3CDTF">2022-10-14T12:03:18Z</dcterms:modified>
</cp:coreProperties>
</file>